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4" r:id="rId3"/>
    <p:sldMasterId id="2147483666" r:id="rId4"/>
  </p:sldMasterIdLst>
  <p:notesMasterIdLst>
    <p:notesMasterId r:id="rId105"/>
  </p:notesMasterIdLst>
  <p:sldIdLst>
    <p:sldId id="257" r:id="rId5"/>
    <p:sldId id="1034" r:id="rId6"/>
    <p:sldId id="271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6" r:id="rId30"/>
    <p:sldId id="307" r:id="rId31"/>
    <p:sldId id="304" r:id="rId32"/>
    <p:sldId id="305" r:id="rId33"/>
    <p:sldId id="308" r:id="rId34"/>
    <p:sldId id="309" r:id="rId35"/>
    <p:sldId id="1086" r:id="rId36"/>
    <p:sldId id="310" r:id="rId37"/>
    <p:sldId id="311" r:id="rId38"/>
    <p:sldId id="313" r:id="rId39"/>
    <p:sldId id="314" r:id="rId40"/>
    <p:sldId id="315" r:id="rId41"/>
    <p:sldId id="334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1087" r:id="rId59"/>
    <p:sldId id="1083" r:id="rId60"/>
    <p:sldId id="1084" r:id="rId61"/>
    <p:sldId id="272" r:id="rId62"/>
    <p:sldId id="1062" r:id="rId63"/>
    <p:sldId id="1063" r:id="rId64"/>
    <p:sldId id="1064" r:id="rId65"/>
    <p:sldId id="1065" r:id="rId66"/>
    <p:sldId id="1066" r:id="rId67"/>
    <p:sldId id="1067" r:id="rId68"/>
    <p:sldId id="1068" r:id="rId69"/>
    <p:sldId id="1069" r:id="rId70"/>
    <p:sldId id="1070" r:id="rId71"/>
    <p:sldId id="1071" r:id="rId72"/>
    <p:sldId id="1074" r:id="rId73"/>
    <p:sldId id="1075" r:id="rId74"/>
    <p:sldId id="1076" r:id="rId75"/>
    <p:sldId id="1077" r:id="rId76"/>
    <p:sldId id="1078" r:id="rId77"/>
    <p:sldId id="1079" r:id="rId78"/>
    <p:sldId id="1080" r:id="rId79"/>
    <p:sldId id="1082" r:id="rId80"/>
    <p:sldId id="1073" r:id="rId81"/>
    <p:sldId id="1081" r:id="rId82"/>
    <p:sldId id="1072" r:id="rId83"/>
    <p:sldId id="1038" r:id="rId84"/>
    <p:sldId id="1035" r:id="rId85"/>
    <p:sldId id="1039" r:id="rId86"/>
    <p:sldId id="1040" r:id="rId87"/>
    <p:sldId id="1042" r:id="rId88"/>
    <p:sldId id="1041" r:id="rId89"/>
    <p:sldId id="1043" r:id="rId90"/>
    <p:sldId id="1044" r:id="rId91"/>
    <p:sldId id="1045" r:id="rId92"/>
    <p:sldId id="1047" r:id="rId93"/>
    <p:sldId id="1051" r:id="rId94"/>
    <p:sldId id="1046" r:id="rId95"/>
    <p:sldId id="1048" r:id="rId96"/>
    <p:sldId id="1049" r:id="rId97"/>
    <p:sldId id="1052" r:id="rId98"/>
    <p:sldId id="1050" r:id="rId99"/>
    <p:sldId id="1053" r:id="rId100"/>
    <p:sldId id="1054" r:id="rId101"/>
    <p:sldId id="1055" r:id="rId102"/>
    <p:sldId id="1056" r:id="rId103"/>
    <p:sldId id="342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D4CF33C-676E-406A-A4A8-D17E15FC25F7}">
          <p14:sldIdLst>
            <p14:sldId id="257"/>
            <p14:sldId id="1034"/>
            <p14:sldId id="271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7"/>
            <p14:sldId id="298"/>
            <p14:sldId id="299"/>
            <p14:sldId id="300"/>
            <p14:sldId id="301"/>
            <p14:sldId id="302"/>
            <p14:sldId id="303"/>
            <p14:sldId id="306"/>
            <p14:sldId id="307"/>
            <p14:sldId id="304"/>
            <p14:sldId id="305"/>
            <p14:sldId id="308"/>
            <p14:sldId id="309"/>
            <p14:sldId id="1086"/>
            <p14:sldId id="310"/>
            <p14:sldId id="311"/>
            <p14:sldId id="313"/>
            <p14:sldId id="314"/>
            <p14:sldId id="315"/>
            <p14:sldId id="33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1087"/>
            <p14:sldId id="1083"/>
            <p14:sldId id="1084"/>
          </p14:sldIdLst>
        </p14:section>
        <p14:section name="无标题节" id="{27D807C3-6734-479C-9C7C-CCF7746292BD}">
          <p14:sldIdLst>
            <p14:sldId id="272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4"/>
            <p14:sldId id="1075"/>
            <p14:sldId id="1076"/>
            <p14:sldId id="1077"/>
            <p14:sldId id="1078"/>
            <p14:sldId id="1079"/>
            <p14:sldId id="1080"/>
            <p14:sldId id="1082"/>
            <p14:sldId id="1073"/>
            <p14:sldId id="1081"/>
            <p14:sldId id="1072"/>
            <p14:sldId id="1038"/>
            <p14:sldId id="1035"/>
            <p14:sldId id="1039"/>
            <p14:sldId id="1040"/>
            <p14:sldId id="1042"/>
            <p14:sldId id="1041"/>
            <p14:sldId id="1043"/>
            <p14:sldId id="1044"/>
            <p14:sldId id="1045"/>
            <p14:sldId id="1047"/>
            <p14:sldId id="1051"/>
            <p14:sldId id="1046"/>
            <p14:sldId id="1048"/>
            <p14:sldId id="1049"/>
            <p14:sldId id="1052"/>
            <p14:sldId id="1050"/>
            <p14:sldId id="1053"/>
            <p14:sldId id="1054"/>
            <p14:sldId id="1055"/>
            <p14:sldId id="1056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34E"/>
    <a:srgbClr val="79976B"/>
    <a:srgbClr val="A7BFAA"/>
    <a:srgbClr val="F7F7EC"/>
    <a:srgbClr val="BBC982"/>
    <a:srgbClr val="1293D0"/>
    <a:srgbClr val="F7C15F"/>
    <a:srgbClr val="EAEEF2"/>
    <a:srgbClr val="23C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1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88" y="56"/>
      </p:cViewPr>
      <p:guideLst>
        <p:guide orient="horz" pos="2160"/>
        <p:guide pos="3840"/>
        <p:guide pos="597"/>
        <p:guide pos="70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2700" cap="rnd" cmpd="sng" algn="ctr">
              <a:solidFill>
                <a:srgbClr val="79976B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A2-4814-8C28-8A35859B3D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2700" cap="rnd" cmpd="sng" algn="ctr">
              <a:solidFill>
                <a:srgbClr val="E2C34E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A2-4814-8C28-8A35859B3D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 cmpd="sng" algn="ctr">
              <a:solidFill>
                <a:srgbClr val="A7BFAA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A2-4814-8C28-8A35859B3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936672"/>
        <c:axId val="277442400"/>
      </c:lineChart>
      <c:catAx>
        <c:axId val="2049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6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77442400"/>
        <c:crosses val="autoZero"/>
        <c:auto val="1"/>
        <c:lblAlgn val="ctr"/>
        <c:lblOffset val="100"/>
        <c:noMultiLvlLbl val="0"/>
      </c:catAx>
      <c:valAx>
        <c:axId val="277442400"/>
        <c:scaling>
          <c:orientation val="minMax"/>
        </c:scaling>
        <c:delete val="0"/>
        <c:axPos val="l"/>
        <c:majorGridlines>
          <c:spPr>
            <a:ln w="9506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04936672"/>
        <c:crosses val="autoZero"/>
        <c:crossBetween val="between"/>
      </c:valAx>
      <c:spPr>
        <a:noFill/>
        <a:ln w="2534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A7BFAA"/>
              </a:solidFill>
            </c:spPr>
            <c:extLst>
              <c:ext xmlns:c16="http://schemas.microsoft.com/office/drawing/2014/chart" uri="{C3380CC4-5D6E-409C-BE32-E72D297353CC}">
                <c16:uniqueId val="{00000001-DD5D-4440-BD9E-86D0493C20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D5D-4440-BD9E-86D0493C209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D-4440-BD9E-86D0493C2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520F-4916-9C1D-923CEE16914B}"/>
              </c:ext>
            </c:extLst>
          </c:dPt>
          <c:dPt>
            <c:idx val="1"/>
            <c:bubble3D val="0"/>
            <c:spPr>
              <a:solidFill>
                <a:srgbClr val="79976B"/>
              </a:solidFill>
            </c:spPr>
            <c:extLst>
              <c:ext xmlns:c16="http://schemas.microsoft.com/office/drawing/2014/chart" uri="{C3380CC4-5D6E-409C-BE32-E72D297353CC}">
                <c16:uniqueId val="{00000003-520F-4916-9C1D-923CEE1691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0F-4916-9C1D-923CEE169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638-49E3-95A8-8CB201799BF8}"/>
              </c:ext>
            </c:extLst>
          </c:dPt>
          <c:dPt>
            <c:idx val="1"/>
            <c:bubble3D val="0"/>
            <c:spPr>
              <a:solidFill>
                <a:srgbClr val="E2C34E"/>
              </a:solidFill>
            </c:spPr>
            <c:extLst>
              <c:ext xmlns:c16="http://schemas.microsoft.com/office/drawing/2014/chart" uri="{C3380CC4-5D6E-409C-BE32-E72D297353CC}">
                <c16:uniqueId val="{00000003-2638-49E3-95A8-8CB201799B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8-49E3-95A8-8CB201799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9998D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2B01-451E-8A7B-3AE9165CFAFD}"/>
              </c:ext>
            </c:extLst>
          </c:dPt>
          <c:dPt>
            <c:idx val="1"/>
            <c:bubble3D val="0"/>
            <c:spPr>
              <a:solidFill>
                <a:srgbClr val="F7F7EC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B01-451E-8A7B-3AE9165CFA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01-451E-8A7B-3AE9165CF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EF9CD-023B-4A32-B1FA-2E4E1B70FD1F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1C8A8-D6EA-4A4A-A18E-61E78903D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5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02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2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87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4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68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1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9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6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4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0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263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71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84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5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1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47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2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8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207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0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226FE5-FA96-700C-AB67-FEF93B546F91}"/>
              </a:ext>
            </a:extLst>
          </p:cNvPr>
          <p:cNvSpPr txBox="1"/>
          <p:nvPr userDrawn="1"/>
        </p:nvSpPr>
        <p:spPr>
          <a:xfrm>
            <a:off x="0" y="6673334"/>
            <a:ext cx="762037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" dirty="0"/>
              <a:t>51PPT模板网，幻灯片演示模板及素材免费下载！</a:t>
            </a:r>
          </a:p>
          <a:p>
            <a:r>
              <a:rPr lang="zh-CN" altLang="en-US" sz="100" dirty="0"/>
              <a:t>51PPT模板网 唯一访问网址：www.51pptmoban.com</a:t>
            </a:r>
          </a:p>
        </p:txBody>
      </p:sp>
      <p:sp>
        <p:nvSpPr>
          <p:cNvPr id="5" name="图形 37">
            <a:extLst>
              <a:ext uri="{FF2B5EF4-FFF2-40B4-BE49-F238E27FC236}">
                <a16:creationId xmlns:a16="http://schemas.microsoft.com/office/drawing/2014/main" id="{174BF056-3412-48FE-A33A-7CE29BB1CB7B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974FF0F-63BE-4AA2-76E2-B23D91614180}"/>
              </a:ext>
            </a:extLst>
          </p:cNvPr>
          <p:cNvSpPr/>
          <p:nvPr userDrawn="1"/>
        </p:nvSpPr>
        <p:spPr>
          <a:xfrm>
            <a:off x="-25399" y="3494259"/>
            <a:ext cx="7903547" cy="3363741"/>
          </a:xfrm>
          <a:custGeom>
            <a:avLst/>
            <a:gdLst>
              <a:gd name="connsiteX0" fmla="*/ 916533 w 7903547"/>
              <a:gd name="connsiteY0" fmla="*/ 126 h 3363741"/>
              <a:gd name="connsiteX1" fmla="*/ 1358900 w 7903547"/>
              <a:gd name="connsiteY1" fmla="*/ 61741 h 3363741"/>
              <a:gd name="connsiteX2" fmla="*/ 3136900 w 7903547"/>
              <a:gd name="connsiteY2" fmla="*/ 1280941 h 3363741"/>
              <a:gd name="connsiteX3" fmla="*/ 6235700 w 7903547"/>
              <a:gd name="connsiteY3" fmla="*/ 1725441 h 3363741"/>
              <a:gd name="connsiteX4" fmla="*/ 7708057 w 7903547"/>
              <a:gd name="connsiteY4" fmla="*/ 3086177 h 3363741"/>
              <a:gd name="connsiteX5" fmla="*/ 7903547 w 7903547"/>
              <a:gd name="connsiteY5" fmla="*/ 3363741 h 3363741"/>
              <a:gd name="connsiteX6" fmla="*/ 0 w 7903547"/>
              <a:gd name="connsiteY6" fmla="*/ 3363741 h 3363741"/>
              <a:gd name="connsiteX7" fmla="*/ 0 w 7903547"/>
              <a:gd name="connsiteY7" fmla="*/ 159044 h 3363741"/>
              <a:gd name="connsiteX8" fmla="*/ 34181 w 7903547"/>
              <a:gd name="connsiteY8" fmla="*/ 148359 h 3363741"/>
              <a:gd name="connsiteX9" fmla="*/ 916533 w 7903547"/>
              <a:gd name="connsiteY9" fmla="*/ 126 h 336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3547" h="3363741">
                <a:moveTo>
                  <a:pt x="916533" y="126"/>
                </a:moveTo>
                <a:cubicBezTo>
                  <a:pt x="1063824" y="1813"/>
                  <a:pt x="1211263" y="20466"/>
                  <a:pt x="1358900" y="61741"/>
                </a:cubicBezTo>
                <a:cubicBezTo>
                  <a:pt x="1949450" y="226841"/>
                  <a:pt x="2324100" y="1003658"/>
                  <a:pt x="3136900" y="1280941"/>
                </a:cubicBezTo>
                <a:cubicBezTo>
                  <a:pt x="3949700" y="1558224"/>
                  <a:pt x="5408083" y="1329624"/>
                  <a:pt x="6235700" y="1725441"/>
                </a:cubicBezTo>
                <a:cubicBezTo>
                  <a:pt x="6856413" y="2022304"/>
                  <a:pt x="7303889" y="2528121"/>
                  <a:pt x="7708057" y="3086177"/>
                </a:cubicBezTo>
                <a:lnTo>
                  <a:pt x="7903547" y="3363741"/>
                </a:lnTo>
                <a:lnTo>
                  <a:pt x="0" y="3363741"/>
                </a:lnTo>
                <a:lnTo>
                  <a:pt x="0" y="159044"/>
                </a:lnTo>
                <a:lnTo>
                  <a:pt x="34181" y="148359"/>
                </a:lnTo>
                <a:cubicBezTo>
                  <a:pt x="327968" y="61245"/>
                  <a:pt x="621953" y="-3247"/>
                  <a:pt x="916533" y="126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BBC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9CDDD08-67A6-BFEB-55D3-C32A4404CB30}"/>
              </a:ext>
            </a:extLst>
          </p:cNvPr>
          <p:cNvSpPr/>
          <p:nvPr userDrawn="1"/>
        </p:nvSpPr>
        <p:spPr>
          <a:xfrm>
            <a:off x="0" y="3893557"/>
            <a:ext cx="7423776" cy="2964443"/>
          </a:xfrm>
          <a:custGeom>
            <a:avLst/>
            <a:gdLst>
              <a:gd name="connsiteX0" fmla="*/ 1025774 w 7423776"/>
              <a:gd name="connsiteY0" fmla="*/ 2019 h 2964443"/>
              <a:gd name="connsiteX1" fmla="*/ 1270000 w 7423776"/>
              <a:gd name="connsiteY1" fmla="*/ 81543 h 2964443"/>
              <a:gd name="connsiteX2" fmla="*/ 1282700 w 7423776"/>
              <a:gd name="connsiteY2" fmla="*/ 1415043 h 2964443"/>
              <a:gd name="connsiteX3" fmla="*/ 3035300 w 7423776"/>
              <a:gd name="connsiteY3" fmla="*/ 1745243 h 2964443"/>
              <a:gd name="connsiteX4" fmla="*/ 3454400 w 7423776"/>
              <a:gd name="connsiteY4" fmla="*/ 2723143 h 2964443"/>
              <a:gd name="connsiteX5" fmla="*/ 5943600 w 7423776"/>
              <a:gd name="connsiteY5" fmla="*/ 2329443 h 2964443"/>
              <a:gd name="connsiteX6" fmla="*/ 7312664 w 7423776"/>
              <a:gd name="connsiteY6" fmla="*/ 2892355 h 2964443"/>
              <a:gd name="connsiteX7" fmla="*/ 7423776 w 7423776"/>
              <a:gd name="connsiteY7" fmla="*/ 2964443 h 2964443"/>
              <a:gd name="connsiteX8" fmla="*/ 0 w 7423776"/>
              <a:gd name="connsiteY8" fmla="*/ 2964443 h 2964443"/>
              <a:gd name="connsiteX9" fmla="*/ 0 w 7423776"/>
              <a:gd name="connsiteY9" fmla="*/ 205072 h 2964443"/>
              <a:gd name="connsiteX10" fmla="*/ 47321 w 7423776"/>
              <a:gd name="connsiteY10" fmla="*/ 190628 h 2964443"/>
              <a:gd name="connsiteX11" fmla="*/ 1025774 w 7423776"/>
              <a:gd name="connsiteY11" fmla="*/ 2019 h 29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23776" h="2964443">
                <a:moveTo>
                  <a:pt x="1025774" y="2019"/>
                </a:moveTo>
                <a:cubicBezTo>
                  <a:pt x="1125869" y="8849"/>
                  <a:pt x="1209146" y="33389"/>
                  <a:pt x="1270000" y="81543"/>
                </a:cubicBezTo>
                <a:cubicBezTo>
                  <a:pt x="1513416" y="274160"/>
                  <a:pt x="988483" y="1137760"/>
                  <a:pt x="1282700" y="1415043"/>
                </a:cubicBezTo>
                <a:cubicBezTo>
                  <a:pt x="1576917" y="1692326"/>
                  <a:pt x="2673350" y="1527226"/>
                  <a:pt x="3035300" y="1745243"/>
                </a:cubicBezTo>
                <a:cubicBezTo>
                  <a:pt x="3397250" y="1963260"/>
                  <a:pt x="2969684" y="2625776"/>
                  <a:pt x="3454400" y="2723143"/>
                </a:cubicBezTo>
                <a:cubicBezTo>
                  <a:pt x="3939116" y="2820510"/>
                  <a:pt x="5171017" y="2213026"/>
                  <a:pt x="5943600" y="2329443"/>
                </a:cubicBezTo>
                <a:cubicBezTo>
                  <a:pt x="6426465" y="2402204"/>
                  <a:pt x="6875843" y="2620072"/>
                  <a:pt x="7312664" y="2892355"/>
                </a:cubicBezTo>
                <a:lnTo>
                  <a:pt x="7423776" y="2964443"/>
                </a:lnTo>
                <a:lnTo>
                  <a:pt x="0" y="2964443"/>
                </a:lnTo>
                <a:lnTo>
                  <a:pt x="0" y="205072"/>
                </a:lnTo>
                <a:lnTo>
                  <a:pt x="47321" y="190628"/>
                </a:lnTo>
                <a:cubicBezTo>
                  <a:pt x="420188" y="78562"/>
                  <a:pt x="775536" y="-15055"/>
                  <a:pt x="1025774" y="2019"/>
                </a:cubicBezTo>
                <a:close/>
              </a:path>
            </a:pathLst>
          </a:custGeom>
          <a:solidFill>
            <a:srgbClr val="BBC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3941609-3486-A7CD-F331-930D5886BB78}"/>
              </a:ext>
            </a:extLst>
          </p:cNvPr>
          <p:cNvSpPr/>
          <p:nvPr userDrawn="1"/>
        </p:nvSpPr>
        <p:spPr>
          <a:xfrm>
            <a:off x="4689458" y="-38100"/>
            <a:ext cx="7527943" cy="2547968"/>
          </a:xfrm>
          <a:custGeom>
            <a:avLst/>
            <a:gdLst>
              <a:gd name="connsiteX0" fmla="*/ 0 w 7527943"/>
              <a:gd name="connsiteY0" fmla="*/ 0 h 2547968"/>
              <a:gd name="connsiteX1" fmla="*/ 7527943 w 7527943"/>
              <a:gd name="connsiteY1" fmla="*/ 0 h 2547968"/>
              <a:gd name="connsiteX2" fmla="*/ 7527943 w 7527943"/>
              <a:gd name="connsiteY2" fmla="*/ 2339267 h 2547968"/>
              <a:gd name="connsiteX3" fmla="*/ 7510877 w 7527943"/>
              <a:gd name="connsiteY3" fmla="*/ 2327275 h 2547968"/>
              <a:gd name="connsiteX4" fmla="*/ 7019943 w 7527943"/>
              <a:gd name="connsiteY4" fmla="*/ 2146300 h 2547968"/>
              <a:gd name="connsiteX5" fmla="*/ 5800743 w 7527943"/>
              <a:gd name="connsiteY5" fmla="*/ 2527300 h 2547968"/>
              <a:gd name="connsiteX6" fmla="*/ 5343543 w 7527943"/>
              <a:gd name="connsiteY6" fmla="*/ 1358900 h 2547968"/>
              <a:gd name="connsiteX7" fmla="*/ 3476643 w 7527943"/>
              <a:gd name="connsiteY7" fmla="*/ 1536700 h 2547968"/>
              <a:gd name="connsiteX8" fmla="*/ 2333643 w 7527943"/>
              <a:gd name="connsiteY8" fmla="*/ 685800 h 2547968"/>
              <a:gd name="connsiteX9" fmla="*/ 365144 w 7527943"/>
              <a:gd name="connsiteY9" fmla="*/ 558800 h 2547968"/>
              <a:gd name="connsiteX10" fmla="*/ 25815 w 7527943"/>
              <a:gd name="connsiteY10" fmla="*/ 134144 h 254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7943" h="2547968">
                <a:moveTo>
                  <a:pt x="0" y="0"/>
                </a:moveTo>
                <a:lnTo>
                  <a:pt x="7527943" y="0"/>
                </a:lnTo>
                <a:lnTo>
                  <a:pt x="7527943" y="2339267"/>
                </a:lnTo>
                <a:lnTo>
                  <a:pt x="7510877" y="2327275"/>
                </a:lnTo>
                <a:cubicBezTo>
                  <a:pt x="7359404" y="2228850"/>
                  <a:pt x="7198801" y="2159000"/>
                  <a:pt x="7019943" y="2146300"/>
                </a:cubicBezTo>
                <a:cubicBezTo>
                  <a:pt x="6662226" y="2120900"/>
                  <a:pt x="6080143" y="2658533"/>
                  <a:pt x="5800743" y="2527300"/>
                </a:cubicBezTo>
                <a:cubicBezTo>
                  <a:pt x="5521343" y="2396067"/>
                  <a:pt x="5730893" y="1524000"/>
                  <a:pt x="5343543" y="1358900"/>
                </a:cubicBezTo>
                <a:cubicBezTo>
                  <a:pt x="4956193" y="1193800"/>
                  <a:pt x="3978293" y="1648883"/>
                  <a:pt x="3476643" y="1536700"/>
                </a:cubicBezTo>
                <a:cubicBezTo>
                  <a:pt x="2974993" y="1424517"/>
                  <a:pt x="2852226" y="848783"/>
                  <a:pt x="2333643" y="685800"/>
                </a:cubicBezTo>
                <a:cubicBezTo>
                  <a:pt x="1815060" y="522817"/>
                  <a:pt x="756726" y="749300"/>
                  <a:pt x="365144" y="558800"/>
                </a:cubicBezTo>
                <a:cubicBezTo>
                  <a:pt x="169352" y="463550"/>
                  <a:pt x="72779" y="312738"/>
                  <a:pt x="25815" y="134144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7997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9C04EBB-B5EA-E3EC-6C96-8679A0D67E01}"/>
              </a:ext>
            </a:extLst>
          </p:cNvPr>
          <p:cNvSpPr/>
          <p:nvPr userDrawn="1"/>
        </p:nvSpPr>
        <p:spPr>
          <a:xfrm>
            <a:off x="7423776" y="0"/>
            <a:ext cx="4768224" cy="1216381"/>
          </a:xfrm>
          <a:custGeom>
            <a:avLst/>
            <a:gdLst>
              <a:gd name="connsiteX0" fmla="*/ 0 w 6486133"/>
              <a:gd name="connsiteY0" fmla="*/ 0 h 1654622"/>
              <a:gd name="connsiteX1" fmla="*/ 6486133 w 6486133"/>
              <a:gd name="connsiteY1" fmla="*/ 0 h 1654622"/>
              <a:gd name="connsiteX2" fmla="*/ 6486133 w 6486133"/>
              <a:gd name="connsiteY2" fmla="*/ 1654622 h 1654622"/>
              <a:gd name="connsiteX3" fmla="*/ 6379324 w 6486133"/>
              <a:gd name="connsiteY3" fmla="*/ 1654026 h 1654622"/>
              <a:gd name="connsiteX4" fmla="*/ 5940033 w 6486133"/>
              <a:gd name="connsiteY4" fmla="*/ 1600200 h 1654622"/>
              <a:gd name="connsiteX5" fmla="*/ 3679433 w 6486133"/>
              <a:gd name="connsiteY5" fmla="*/ 762000 h 1654622"/>
              <a:gd name="connsiteX6" fmla="*/ 1241033 w 6486133"/>
              <a:gd name="connsiteY6" fmla="*/ 1041400 h 1654622"/>
              <a:gd name="connsiteX7" fmla="*/ 208365 w 6486133"/>
              <a:gd name="connsiteY7" fmla="*/ 238125 h 165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6133" h="1654622">
                <a:moveTo>
                  <a:pt x="0" y="0"/>
                </a:moveTo>
                <a:lnTo>
                  <a:pt x="6486133" y="0"/>
                </a:lnTo>
                <a:lnTo>
                  <a:pt x="6486133" y="1654622"/>
                </a:lnTo>
                <a:lnTo>
                  <a:pt x="6379324" y="1654026"/>
                </a:lnTo>
                <a:cubicBezTo>
                  <a:pt x="6242650" y="1648156"/>
                  <a:pt x="6097195" y="1631421"/>
                  <a:pt x="5940033" y="1600200"/>
                </a:cubicBezTo>
                <a:cubicBezTo>
                  <a:pt x="5311383" y="1475317"/>
                  <a:pt x="4462600" y="855133"/>
                  <a:pt x="3679433" y="762000"/>
                </a:cubicBezTo>
                <a:cubicBezTo>
                  <a:pt x="2896266" y="668867"/>
                  <a:pt x="1941650" y="1270000"/>
                  <a:pt x="1241033" y="1041400"/>
                </a:cubicBezTo>
                <a:cubicBezTo>
                  <a:pt x="890725" y="927100"/>
                  <a:pt x="524542" y="586317"/>
                  <a:pt x="208365" y="23812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E18EE7-9907-59AD-9F40-11EF3EE8DE8D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18296C-61E8-838D-EF6F-41D8D5E2AE6A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B4A202D-6700-A03C-84BC-26E9C49C88D5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F123027-B39A-4E44-4818-C464ABC0C845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59964A4-4014-3612-BD0B-9A965E80E325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2EAD834-84BA-EA8A-F2DF-E3CD5E67C86D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198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37">
            <a:extLst>
              <a:ext uri="{FF2B5EF4-FFF2-40B4-BE49-F238E27FC236}">
                <a16:creationId xmlns:a16="http://schemas.microsoft.com/office/drawing/2014/main" id="{DC857FD2-C493-7A9F-3F39-E3C51373972D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D71A9D-731A-B4F4-762A-E420E4F9ED1E}"/>
              </a:ext>
            </a:extLst>
          </p:cNvPr>
          <p:cNvGrpSpPr/>
          <p:nvPr userDrawn="1"/>
        </p:nvGrpSpPr>
        <p:grpSpPr>
          <a:xfrm>
            <a:off x="-25399" y="5225372"/>
            <a:ext cx="3836071" cy="1632628"/>
            <a:chOff x="-25399" y="3494259"/>
            <a:chExt cx="7903547" cy="3363741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5C9B651-2E4F-3136-AE50-26A567913639}"/>
                </a:ext>
              </a:extLst>
            </p:cNvPr>
            <p:cNvSpPr/>
            <p:nvPr/>
          </p:nvSpPr>
          <p:spPr>
            <a:xfrm>
              <a:off x="-25399" y="3494259"/>
              <a:ext cx="7903547" cy="3363741"/>
            </a:xfrm>
            <a:custGeom>
              <a:avLst/>
              <a:gdLst>
                <a:gd name="connsiteX0" fmla="*/ 916533 w 7903547"/>
                <a:gd name="connsiteY0" fmla="*/ 126 h 3363741"/>
                <a:gd name="connsiteX1" fmla="*/ 1358900 w 7903547"/>
                <a:gd name="connsiteY1" fmla="*/ 61741 h 3363741"/>
                <a:gd name="connsiteX2" fmla="*/ 3136900 w 7903547"/>
                <a:gd name="connsiteY2" fmla="*/ 1280941 h 3363741"/>
                <a:gd name="connsiteX3" fmla="*/ 6235700 w 7903547"/>
                <a:gd name="connsiteY3" fmla="*/ 1725441 h 3363741"/>
                <a:gd name="connsiteX4" fmla="*/ 7708057 w 7903547"/>
                <a:gd name="connsiteY4" fmla="*/ 3086177 h 3363741"/>
                <a:gd name="connsiteX5" fmla="*/ 7903547 w 7903547"/>
                <a:gd name="connsiteY5" fmla="*/ 3363741 h 3363741"/>
                <a:gd name="connsiteX6" fmla="*/ 0 w 7903547"/>
                <a:gd name="connsiteY6" fmla="*/ 3363741 h 3363741"/>
                <a:gd name="connsiteX7" fmla="*/ 0 w 7903547"/>
                <a:gd name="connsiteY7" fmla="*/ 159044 h 3363741"/>
                <a:gd name="connsiteX8" fmla="*/ 34181 w 7903547"/>
                <a:gd name="connsiteY8" fmla="*/ 148359 h 3363741"/>
                <a:gd name="connsiteX9" fmla="*/ 916533 w 7903547"/>
                <a:gd name="connsiteY9" fmla="*/ 126 h 33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3547" h="3363741">
                  <a:moveTo>
                    <a:pt x="916533" y="126"/>
                  </a:moveTo>
                  <a:cubicBezTo>
                    <a:pt x="1063824" y="1813"/>
                    <a:pt x="1211263" y="20466"/>
                    <a:pt x="1358900" y="61741"/>
                  </a:cubicBezTo>
                  <a:cubicBezTo>
                    <a:pt x="1949450" y="226841"/>
                    <a:pt x="2324100" y="1003658"/>
                    <a:pt x="3136900" y="1280941"/>
                  </a:cubicBezTo>
                  <a:cubicBezTo>
                    <a:pt x="3949700" y="1558224"/>
                    <a:pt x="5408083" y="1329624"/>
                    <a:pt x="6235700" y="1725441"/>
                  </a:cubicBezTo>
                  <a:cubicBezTo>
                    <a:pt x="6856413" y="2022304"/>
                    <a:pt x="7303889" y="2528121"/>
                    <a:pt x="7708057" y="3086177"/>
                  </a:cubicBezTo>
                  <a:lnTo>
                    <a:pt x="7903547" y="3363741"/>
                  </a:lnTo>
                  <a:lnTo>
                    <a:pt x="0" y="3363741"/>
                  </a:lnTo>
                  <a:lnTo>
                    <a:pt x="0" y="159044"/>
                  </a:lnTo>
                  <a:lnTo>
                    <a:pt x="34181" y="148359"/>
                  </a:lnTo>
                  <a:cubicBezTo>
                    <a:pt x="327968" y="61245"/>
                    <a:pt x="621953" y="-3247"/>
                    <a:pt x="916533" y="126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BBC9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57556BD-ED0A-863F-66AB-AB24C0BB6C8B}"/>
                </a:ext>
              </a:extLst>
            </p:cNvPr>
            <p:cNvSpPr/>
            <p:nvPr/>
          </p:nvSpPr>
          <p:spPr>
            <a:xfrm>
              <a:off x="0" y="3893557"/>
              <a:ext cx="7423776" cy="2964443"/>
            </a:xfrm>
            <a:custGeom>
              <a:avLst/>
              <a:gdLst>
                <a:gd name="connsiteX0" fmla="*/ 1025774 w 7423776"/>
                <a:gd name="connsiteY0" fmla="*/ 2019 h 2964443"/>
                <a:gd name="connsiteX1" fmla="*/ 1270000 w 7423776"/>
                <a:gd name="connsiteY1" fmla="*/ 81543 h 2964443"/>
                <a:gd name="connsiteX2" fmla="*/ 1282700 w 7423776"/>
                <a:gd name="connsiteY2" fmla="*/ 1415043 h 2964443"/>
                <a:gd name="connsiteX3" fmla="*/ 3035300 w 7423776"/>
                <a:gd name="connsiteY3" fmla="*/ 1745243 h 2964443"/>
                <a:gd name="connsiteX4" fmla="*/ 3454400 w 7423776"/>
                <a:gd name="connsiteY4" fmla="*/ 2723143 h 2964443"/>
                <a:gd name="connsiteX5" fmla="*/ 5943600 w 7423776"/>
                <a:gd name="connsiteY5" fmla="*/ 2329443 h 2964443"/>
                <a:gd name="connsiteX6" fmla="*/ 7312664 w 7423776"/>
                <a:gd name="connsiteY6" fmla="*/ 2892355 h 2964443"/>
                <a:gd name="connsiteX7" fmla="*/ 7423776 w 7423776"/>
                <a:gd name="connsiteY7" fmla="*/ 2964443 h 2964443"/>
                <a:gd name="connsiteX8" fmla="*/ 0 w 7423776"/>
                <a:gd name="connsiteY8" fmla="*/ 2964443 h 2964443"/>
                <a:gd name="connsiteX9" fmla="*/ 0 w 7423776"/>
                <a:gd name="connsiteY9" fmla="*/ 205072 h 2964443"/>
                <a:gd name="connsiteX10" fmla="*/ 47321 w 7423776"/>
                <a:gd name="connsiteY10" fmla="*/ 190628 h 2964443"/>
                <a:gd name="connsiteX11" fmla="*/ 1025774 w 7423776"/>
                <a:gd name="connsiteY11" fmla="*/ 2019 h 296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23776" h="2964443">
                  <a:moveTo>
                    <a:pt x="1025774" y="2019"/>
                  </a:moveTo>
                  <a:cubicBezTo>
                    <a:pt x="1125869" y="8849"/>
                    <a:pt x="1209146" y="33389"/>
                    <a:pt x="1270000" y="81543"/>
                  </a:cubicBezTo>
                  <a:cubicBezTo>
                    <a:pt x="1513416" y="274160"/>
                    <a:pt x="988483" y="1137760"/>
                    <a:pt x="1282700" y="1415043"/>
                  </a:cubicBezTo>
                  <a:cubicBezTo>
                    <a:pt x="1576917" y="1692326"/>
                    <a:pt x="2673350" y="1527226"/>
                    <a:pt x="3035300" y="1745243"/>
                  </a:cubicBezTo>
                  <a:cubicBezTo>
                    <a:pt x="3397250" y="1963260"/>
                    <a:pt x="2969684" y="2625776"/>
                    <a:pt x="3454400" y="2723143"/>
                  </a:cubicBezTo>
                  <a:cubicBezTo>
                    <a:pt x="3939116" y="2820510"/>
                    <a:pt x="5171017" y="2213026"/>
                    <a:pt x="5943600" y="2329443"/>
                  </a:cubicBezTo>
                  <a:cubicBezTo>
                    <a:pt x="6426465" y="2402204"/>
                    <a:pt x="6875843" y="2620072"/>
                    <a:pt x="7312664" y="2892355"/>
                  </a:cubicBezTo>
                  <a:lnTo>
                    <a:pt x="7423776" y="2964443"/>
                  </a:lnTo>
                  <a:lnTo>
                    <a:pt x="0" y="2964443"/>
                  </a:lnTo>
                  <a:lnTo>
                    <a:pt x="0" y="205072"/>
                  </a:lnTo>
                  <a:lnTo>
                    <a:pt x="47321" y="190628"/>
                  </a:lnTo>
                  <a:cubicBezTo>
                    <a:pt x="420188" y="78562"/>
                    <a:pt x="775536" y="-15055"/>
                    <a:pt x="1025774" y="2019"/>
                  </a:cubicBezTo>
                  <a:close/>
                </a:path>
              </a:pathLst>
            </a:cu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3C015E-4A82-CE5D-087B-4DDCF656B189}"/>
              </a:ext>
            </a:extLst>
          </p:cNvPr>
          <p:cNvGrpSpPr/>
          <p:nvPr userDrawn="1"/>
        </p:nvGrpSpPr>
        <p:grpSpPr>
          <a:xfrm>
            <a:off x="8127502" y="-38100"/>
            <a:ext cx="4089899" cy="1384300"/>
            <a:chOff x="4689458" y="-38100"/>
            <a:chExt cx="7527943" cy="2547968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604812D-CDB7-0B6A-A045-34120D5D85CF}"/>
                </a:ext>
              </a:extLst>
            </p:cNvPr>
            <p:cNvSpPr/>
            <p:nvPr/>
          </p:nvSpPr>
          <p:spPr>
            <a:xfrm>
              <a:off x="4689458" y="-38100"/>
              <a:ext cx="7527943" cy="2547968"/>
            </a:xfrm>
            <a:custGeom>
              <a:avLst/>
              <a:gdLst>
                <a:gd name="connsiteX0" fmla="*/ 0 w 7527943"/>
                <a:gd name="connsiteY0" fmla="*/ 0 h 2547968"/>
                <a:gd name="connsiteX1" fmla="*/ 7527943 w 7527943"/>
                <a:gd name="connsiteY1" fmla="*/ 0 h 2547968"/>
                <a:gd name="connsiteX2" fmla="*/ 7527943 w 7527943"/>
                <a:gd name="connsiteY2" fmla="*/ 2339267 h 2547968"/>
                <a:gd name="connsiteX3" fmla="*/ 7510877 w 7527943"/>
                <a:gd name="connsiteY3" fmla="*/ 2327275 h 2547968"/>
                <a:gd name="connsiteX4" fmla="*/ 7019943 w 7527943"/>
                <a:gd name="connsiteY4" fmla="*/ 2146300 h 2547968"/>
                <a:gd name="connsiteX5" fmla="*/ 5800743 w 7527943"/>
                <a:gd name="connsiteY5" fmla="*/ 2527300 h 2547968"/>
                <a:gd name="connsiteX6" fmla="*/ 5343543 w 7527943"/>
                <a:gd name="connsiteY6" fmla="*/ 1358900 h 2547968"/>
                <a:gd name="connsiteX7" fmla="*/ 3476643 w 7527943"/>
                <a:gd name="connsiteY7" fmla="*/ 1536700 h 2547968"/>
                <a:gd name="connsiteX8" fmla="*/ 2333643 w 7527943"/>
                <a:gd name="connsiteY8" fmla="*/ 685800 h 2547968"/>
                <a:gd name="connsiteX9" fmla="*/ 365144 w 7527943"/>
                <a:gd name="connsiteY9" fmla="*/ 558800 h 2547968"/>
                <a:gd name="connsiteX10" fmla="*/ 25815 w 7527943"/>
                <a:gd name="connsiteY10" fmla="*/ 134144 h 254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7943" h="2547968">
                  <a:moveTo>
                    <a:pt x="0" y="0"/>
                  </a:moveTo>
                  <a:lnTo>
                    <a:pt x="7527943" y="0"/>
                  </a:lnTo>
                  <a:lnTo>
                    <a:pt x="7527943" y="2339267"/>
                  </a:lnTo>
                  <a:lnTo>
                    <a:pt x="7510877" y="2327275"/>
                  </a:lnTo>
                  <a:cubicBezTo>
                    <a:pt x="7359404" y="2228850"/>
                    <a:pt x="7198801" y="2159000"/>
                    <a:pt x="7019943" y="2146300"/>
                  </a:cubicBezTo>
                  <a:cubicBezTo>
                    <a:pt x="6662226" y="2120900"/>
                    <a:pt x="6080143" y="2658533"/>
                    <a:pt x="5800743" y="2527300"/>
                  </a:cubicBezTo>
                  <a:cubicBezTo>
                    <a:pt x="5521343" y="2396067"/>
                    <a:pt x="5730893" y="1524000"/>
                    <a:pt x="5343543" y="1358900"/>
                  </a:cubicBezTo>
                  <a:cubicBezTo>
                    <a:pt x="4956193" y="1193800"/>
                    <a:pt x="3978293" y="1648883"/>
                    <a:pt x="3476643" y="1536700"/>
                  </a:cubicBezTo>
                  <a:cubicBezTo>
                    <a:pt x="2974993" y="1424517"/>
                    <a:pt x="2852226" y="848783"/>
                    <a:pt x="2333643" y="685800"/>
                  </a:cubicBezTo>
                  <a:cubicBezTo>
                    <a:pt x="1815060" y="522817"/>
                    <a:pt x="756726" y="749300"/>
                    <a:pt x="365144" y="558800"/>
                  </a:cubicBezTo>
                  <a:cubicBezTo>
                    <a:pt x="169352" y="463550"/>
                    <a:pt x="72779" y="312738"/>
                    <a:pt x="25815" y="134144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7997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DA8C2A0-D2CE-839D-3126-E6830BA25ACA}"/>
                </a:ext>
              </a:extLst>
            </p:cNvPr>
            <p:cNvSpPr/>
            <p:nvPr/>
          </p:nvSpPr>
          <p:spPr>
            <a:xfrm>
              <a:off x="7423776" y="0"/>
              <a:ext cx="4768224" cy="1216381"/>
            </a:xfrm>
            <a:custGeom>
              <a:avLst/>
              <a:gdLst>
                <a:gd name="connsiteX0" fmla="*/ 0 w 6486133"/>
                <a:gd name="connsiteY0" fmla="*/ 0 h 1654622"/>
                <a:gd name="connsiteX1" fmla="*/ 6486133 w 6486133"/>
                <a:gd name="connsiteY1" fmla="*/ 0 h 1654622"/>
                <a:gd name="connsiteX2" fmla="*/ 6486133 w 6486133"/>
                <a:gd name="connsiteY2" fmla="*/ 1654622 h 1654622"/>
                <a:gd name="connsiteX3" fmla="*/ 6379324 w 6486133"/>
                <a:gd name="connsiteY3" fmla="*/ 1654026 h 1654622"/>
                <a:gd name="connsiteX4" fmla="*/ 5940033 w 6486133"/>
                <a:gd name="connsiteY4" fmla="*/ 1600200 h 1654622"/>
                <a:gd name="connsiteX5" fmla="*/ 3679433 w 6486133"/>
                <a:gd name="connsiteY5" fmla="*/ 762000 h 1654622"/>
                <a:gd name="connsiteX6" fmla="*/ 1241033 w 6486133"/>
                <a:gd name="connsiteY6" fmla="*/ 1041400 h 1654622"/>
                <a:gd name="connsiteX7" fmla="*/ 208365 w 6486133"/>
                <a:gd name="connsiteY7" fmla="*/ 238125 h 165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6133" h="1654622">
                  <a:moveTo>
                    <a:pt x="0" y="0"/>
                  </a:moveTo>
                  <a:lnTo>
                    <a:pt x="6486133" y="0"/>
                  </a:lnTo>
                  <a:lnTo>
                    <a:pt x="6486133" y="1654622"/>
                  </a:lnTo>
                  <a:lnTo>
                    <a:pt x="6379324" y="1654026"/>
                  </a:lnTo>
                  <a:cubicBezTo>
                    <a:pt x="6242650" y="1648156"/>
                    <a:pt x="6097195" y="1631421"/>
                    <a:pt x="5940033" y="1600200"/>
                  </a:cubicBezTo>
                  <a:cubicBezTo>
                    <a:pt x="5311383" y="1475317"/>
                    <a:pt x="4462600" y="855133"/>
                    <a:pt x="3679433" y="762000"/>
                  </a:cubicBezTo>
                  <a:cubicBezTo>
                    <a:pt x="2896266" y="668867"/>
                    <a:pt x="1941650" y="1270000"/>
                    <a:pt x="1241033" y="1041400"/>
                  </a:cubicBezTo>
                  <a:cubicBezTo>
                    <a:pt x="890725" y="927100"/>
                    <a:pt x="524542" y="586317"/>
                    <a:pt x="208365" y="23812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EF4730-A192-3BA4-F385-3789723D8DA4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EF97856-2E8F-EBED-B87F-B91EACFEA2FD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19299F4-3125-5848-B97F-0ABCFDC8A592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2C696F-89F7-0A8D-AD37-7142EFDB89EB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1FA0050-CC05-B058-A7C3-2E3B4E6447FC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3903C29-EDA4-9F7E-C335-511E1475D395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139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B4E4DA-0A66-8F25-56C0-6132B36F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9036-A69D-4216-A3B5-6089005495AF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CA0FE-7631-5AB1-0127-D28F83E0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30073-C7E1-6A69-0D2D-323FCD01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DB27-C9DA-4502-A7B3-2801A9D509F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939C0C-864A-80D8-7C18-27BD1EFBEDBD}"/>
              </a:ext>
            </a:extLst>
          </p:cNvPr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A9912DB9-AC2D-1A50-CBF2-7C8DBBA8EA41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847A12C7-2B82-E339-F4BF-E63632A6416A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59FAB202-0DF3-E820-8374-9E7DFD3F2801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5AD78EE-3DAA-9278-4CF7-07E299F22C39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3C586290-21FD-FA82-693F-1E3BE7C58FBC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E186C3E-AE64-162F-3624-85B44DED8761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E1FDF226-D91F-16B9-CC22-FA48305744B6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1323E1E4-D2D7-8CC5-838C-4F4037021314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00617E02-6AB0-66E5-F78C-FA1FC42A836B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33EDE90D-6663-E45C-BCC0-4A8EEFDF9287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7AC0F441-3D05-9CE8-3942-9E93CCF47101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125FF4FE-B702-FBDC-EFB2-860575B2B19C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970595F9-EAE8-FAAF-2FE2-AA13A22BE808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F4B4C1E9-3D7E-9BF5-11FC-216B12B91162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BC1AFFF-1A66-0C5D-1ABD-2A5EEDC4BC78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67F66BAC-B4C4-2968-3818-2A9307E97D4B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FEB3737C-309D-FA21-2CA1-DB9A778EE910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7AB5E05D-27B9-EBA3-4EDC-73B87956BF83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1C50D883-00A2-D780-A855-C38C63870002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7A80B75F-AF30-471C-D47C-B5F7D60EC621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B295D4F9-999E-5831-0F53-5205657BFE7B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6FB1DE71-5D0F-2F51-95E6-7972C630DC33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E7360DA5-684F-04E6-0F5D-CE3E3821B6E9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7CBEF3B-32FE-3707-9CF2-B2AD6DA29A96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04E4AAF2-787D-3ABA-00F6-BD0F19D9E00D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C957BE25-C0C2-BDBC-3ECE-07E2EF2DA664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53D9C22F-BF69-C6F6-37E2-F07C90847FF5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76DA95EE-1174-1480-E1D0-E23EEB18A4F6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A9F7C0B5-5AA6-EF3E-1442-F3002F4613B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  <a:extLst>
                <a:ext uri="{FF2B5EF4-FFF2-40B4-BE49-F238E27FC236}">
                  <a16:creationId xmlns:a16="http://schemas.microsoft.com/office/drawing/2014/main" id="{56574019-5BE2-3F54-202A-6FAB58B22B80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FA7D958-296A-8B62-E4A5-1C1FFCE18DAE}"/>
              </a:ext>
            </a:extLst>
          </p:cNvPr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3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424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07022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5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theme" Target="../theme/theme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theme" Target="../theme/theme3.xml"/><Relationship Id="rId5" Type="http://schemas.openxmlformats.org/officeDocument/2006/relationships/image" Target="../media/image19.png"/><Relationship Id="rId4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9A63BC-31B7-9AEB-0CA8-63939EF3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5797DC-2002-2759-FCA7-A0FE0707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B9B96-22EC-BA3D-F81A-AD309B165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B326-135D-4FD4-96F4-01A1329DF885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3FD721-BF3B-705A-48E0-E31F1D0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83553-0D39-02EF-A94A-C57570195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8AE4-24A2-45C9-B1D0-0D9623779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9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564412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197699392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13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platform-capabilities/extended/weui/" TargetMode="External"/><Relationship Id="rId2" Type="http://schemas.openxmlformats.org/officeDocument/2006/relationships/hyperlink" Target="https://www.runoo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p.weixin.qq.com/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3028617" y="1783035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小程序入门介绍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2921000" y="2942839"/>
            <a:ext cx="650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微信开发者工具安装       </a:t>
            </a: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</a:rPr>
              <a:t>账号注册</a:t>
            </a:r>
            <a:r>
              <a:rPr lang="en-US" altLang="zh-CN" sz="1400" b="1" dirty="0">
                <a:solidFill>
                  <a:schemeClr val="bg1"/>
                </a:solidFill>
              </a:rPr>
              <a:t>      JSON</a:t>
            </a:r>
            <a:r>
              <a:rPr lang="zh-CN" altLang="en-US" sz="1400" b="1" dirty="0">
                <a:solidFill>
                  <a:schemeClr val="bg1"/>
                </a:solidFill>
              </a:rPr>
              <a:t>配置       </a:t>
            </a:r>
            <a:r>
              <a:rPr lang="en-US" altLang="zh-CN" sz="1400" b="1" dirty="0">
                <a:solidFill>
                  <a:schemeClr val="bg1"/>
                </a:solidFill>
              </a:rPr>
              <a:t>WXML</a:t>
            </a:r>
            <a:r>
              <a:rPr lang="zh-CN" altLang="en-US" sz="1400" b="1" dirty="0">
                <a:solidFill>
                  <a:schemeClr val="bg1"/>
                </a:solidFill>
              </a:rPr>
              <a:t>模板         </a:t>
            </a:r>
            <a:r>
              <a:rPr lang="en-US" altLang="zh-CN" sz="1400" b="1" dirty="0">
                <a:solidFill>
                  <a:schemeClr val="bg1"/>
                </a:solidFill>
              </a:rPr>
              <a:t>JS</a:t>
            </a:r>
            <a:r>
              <a:rPr lang="zh-CN" altLang="en-US" sz="1400" b="1" dirty="0">
                <a:solidFill>
                  <a:schemeClr val="bg1"/>
                </a:solidFill>
              </a:rPr>
              <a:t>逻辑交互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4034323" y="3923293"/>
            <a:ext cx="3394083" cy="338554"/>
            <a:chOff x="4289813" y="5868701"/>
            <a:chExt cx="1832234" cy="33855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4786333" y="5868701"/>
              <a:ext cx="1335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2023.11.23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获取小程序的 </a:t>
            </a:r>
            <a:r>
              <a:rPr lang="en-US" altLang="zh-CN" dirty="0"/>
              <a:t>AppID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6C2552-A476-4A7D-AE8C-02F29484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7" y="1877516"/>
            <a:ext cx="9755334" cy="4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3773D-1A08-5FE5-E954-78522110419C}"/>
              </a:ext>
            </a:extLst>
          </p:cNvPr>
          <p:cNvSpPr txBox="1"/>
          <p:nvPr/>
        </p:nvSpPr>
        <p:spPr>
          <a:xfrm>
            <a:off x="993792" y="4799615"/>
            <a:ext cx="9927083" cy="14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32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270F3C-DD99-28EE-69F4-9F827B82C657}"/>
              </a:ext>
            </a:extLst>
          </p:cNvPr>
          <p:cNvSpPr txBox="1"/>
          <p:nvPr/>
        </p:nvSpPr>
        <p:spPr>
          <a:xfrm>
            <a:off x="993792" y="1003917"/>
            <a:ext cx="107340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© 51PPT</a:t>
            </a:r>
            <a:r>
              <a:rPr lang="zh-CN" altLang="en-US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  </a:t>
            </a:r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www.51pptmoban.com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原创作品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sz="2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仅供学习参考之用！未经许可禁止在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6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了解微信开发者工具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6BD0FF-CEFD-4CBA-81BB-B048376ABA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微信开发者工具</a:t>
            </a:r>
            <a:r>
              <a:rPr lang="zh-CN" altLang="en-US" dirty="0"/>
              <a:t>是官方推荐使用的小程序开发工具，它提供的主要功能如下：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快速创建小程序项目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代码的查看和编辑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对小程序功能进行调试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小程序的预览和发布</a:t>
            </a:r>
          </a:p>
        </p:txBody>
      </p:sp>
    </p:spTree>
    <p:extLst>
      <p:ext uri="{BB962C8B-B14F-4D97-AF65-F5344CB8AC3E}">
        <p14:creationId xmlns:p14="http://schemas.microsoft.com/office/powerpoint/2010/main" val="336826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下载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6BD0FF-CEFD-4CBA-81BB-B048376ABA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89535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推荐下载和安装最新的</a:t>
            </a:r>
            <a:r>
              <a:rPr lang="zh-CN" altLang="en-US" dirty="0">
                <a:solidFill>
                  <a:srgbClr val="C00000"/>
                </a:solidFill>
              </a:rPr>
              <a:t>稳定版</a:t>
            </a:r>
            <a:r>
              <a:rPr lang="zh-CN" altLang="en-US" dirty="0"/>
              <a:t>（</a:t>
            </a:r>
            <a:r>
              <a:rPr lang="en-US" altLang="zh-CN" dirty="0"/>
              <a:t>Stable Build</a:t>
            </a:r>
            <a:r>
              <a:rPr lang="zh-CN" altLang="en-US" dirty="0"/>
              <a:t>）的微信开发者工具，下载页面的链接如下：</a:t>
            </a:r>
            <a:endParaRPr lang="en-US" altLang="zh-CN" dirty="0"/>
          </a:p>
          <a:p>
            <a:r>
              <a:rPr lang="en-US" altLang="zh-CN" dirty="0"/>
              <a:t>https://developers.weixin.qq.com/miniprogram/dev/devtools/stable.html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F28C7-7CDF-4E53-B075-04330AFC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1" y="2885242"/>
            <a:ext cx="7757508" cy="38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5790F2-8EE1-4FCC-B7A0-0F0B7A1BACA3}"/>
              </a:ext>
            </a:extLst>
          </p:cNvPr>
          <p:cNvSpPr/>
          <p:nvPr/>
        </p:nvSpPr>
        <p:spPr>
          <a:xfrm>
            <a:off x="4128117" y="5420085"/>
            <a:ext cx="949910" cy="29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9EAEC0-C3A4-43E2-8BEB-F61B45AC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87" y="2416406"/>
            <a:ext cx="5044877" cy="3368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DC8C92-1C39-4B80-8659-10D0FA0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36" y="2416406"/>
            <a:ext cx="504487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3D53AB-61FA-4BBC-9D08-E794293C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86" y="2377044"/>
            <a:ext cx="5090601" cy="3398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F62113-DC50-452A-88B6-8024BBFF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15" y="2377044"/>
            <a:ext cx="5090601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6BD0FF-CEFD-4CBA-81BB-B048376ABA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/>
          <a:lstStyle/>
          <a:p>
            <a:r>
              <a:rPr lang="zh-CN" altLang="en-US" dirty="0"/>
              <a:t>点击“完成”按钮，完成对微信开发者工具的安装。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D58D53-704B-460F-BA99-EF9B38D2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81" y="2652262"/>
            <a:ext cx="5090601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0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扫码登录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FE57CF-69CE-47F8-AC17-22A7FA6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57" y="2088333"/>
            <a:ext cx="3200677" cy="45266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A5AAA8-010D-44FC-ADB4-297A290A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46" y="2088333"/>
            <a:ext cx="3200677" cy="45266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18B312-5B23-4426-96B4-317D70189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35" y="2088332"/>
            <a:ext cx="2513136" cy="45266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69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扫码登录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56F47-4CB1-40D2-8FB5-3DE6FA50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89" y="1794171"/>
            <a:ext cx="7271888" cy="49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设置外观和代理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8CD64-B887-474F-A57F-D72872C8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26" y="2241597"/>
            <a:ext cx="5833016" cy="39573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8AE539-339C-4BE9-BACE-FE642108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08" y="2241597"/>
            <a:ext cx="4346919" cy="39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23C470-0A96-4A52-B415-C04F484E26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项目结构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8F1754-7724-4A55-9020-FACC66E971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了解项目的基本组成结构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F3F7B46-9AC7-4022-BA0A-F30339224D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38788" y="1989138"/>
            <a:ext cx="6653212" cy="42195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zh-CN" altLang="en-US" dirty="0">
                <a:solidFill>
                  <a:srgbClr val="C00000"/>
                </a:solidFill>
              </a:rPr>
              <a:t> 用来存放所有小程序的页面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utils </a:t>
            </a:r>
            <a:r>
              <a:rPr lang="zh-CN" altLang="en-US" dirty="0"/>
              <a:t>用来存放工具性质的模块（例如：格式化时间的自定义模块）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app.js </a:t>
            </a:r>
            <a:r>
              <a:rPr lang="zh-CN" altLang="en-US" dirty="0">
                <a:solidFill>
                  <a:srgbClr val="C00000"/>
                </a:solidFill>
              </a:rPr>
              <a:t>小程序项目的入口文件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zh-CN" altLang="en-US" dirty="0">
                <a:solidFill>
                  <a:srgbClr val="C00000"/>
                </a:solidFill>
              </a:rPr>
              <a:t>小程序项目的全局配置文件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app.wxss </a:t>
            </a:r>
            <a:r>
              <a:rPr lang="zh-CN" altLang="en-US" dirty="0"/>
              <a:t>小程序项目的全局样式文件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project.config.json </a:t>
            </a:r>
            <a:r>
              <a:rPr lang="zh-CN" altLang="en-US" dirty="0"/>
              <a:t>项目的配置文件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用来配置小程序及其页面是否允许被微信索引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216EBF-928D-4A3F-B57F-82F24AED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01" y="1850266"/>
            <a:ext cx="2865368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354BCD-CA90-1151-401F-94DEA065A406}"/>
              </a:ext>
            </a:extLst>
          </p:cNvPr>
          <p:cNvSpPr txBox="1"/>
          <p:nvPr/>
        </p:nvSpPr>
        <p:spPr>
          <a:xfrm>
            <a:off x="381942" y="259502"/>
            <a:ext cx="18453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目录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27353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36154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微信开发者工具安装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3817EB-3872-AA47-A49A-38DC7AF6EAFB}"/>
              </a:ext>
            </a:extLst>
          </p:cNvPr>
          <p:cNvSpPr txBox="1"/>
          <p:nvPr/>
        </p:nvSpPr>
        <p:spPr>
          <a:xfrm>
            <a:off x="2140193" y="874188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CONTENTS</a:t>
            </a:r>
            <a:endParaRPr lang="zh-CN" altLang="en-US" sz="1600" dirty="0">
              <a:solidFill>
                <a:srgbClr val="79976B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26481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27645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1B1BCEF-42F6-BABC-C7BB-FDFFD4519FB1}"/>
              </a:ext>
            </a:extLst>
          </p:cNvPr>
          <p:cNvSpPr/>
          <p:nvPr/>
        </p:nvSpPr>
        <p:spPr>
          <a:xfrm>
            <a:off x="63802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4D6AEC-04FD-DC2A-E3FA-DD6F775589A0}"/>
              </a:ext>
            </a:extLst>
          </p:cNvPr>
          <p:cNvSpPr txBox="1"/>
          <p:nvPr/>
        </p:nvSpPr>
        <p:spPr>
          <a:xfrm>
            <a:off x="72603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JSON</a:t>
            </a:r>
            <a:r>
              <a:rPr lang="zh-CN" altLang="en-US" dirty="0"/>
              <a:t>配置</a:t>
            </a:r>
          </a:p>
        </p:txBody>
      </p:sp>
      <p:sp>
        <p:nvSpPr>
          <p:cNvPr id="13" name="椭圆 3">
            <a:extLst>
              <a:ext uri="{FF2B5EF4-FFF2-40B4-BE49-F238E27FC236}">
                <a16:creationId xmlns:a16="http://schemas.microsoft.com/office/drawing/2014/main" id="{9B7B3AD6-0B4F-5C0D-CE61-24BF01C3636B}"/>
              </a:ext>
            </a:extLst>
          </p:cNvPr>
          <p:cNvSpPr/>
          <p:nvPr/>
        </p:nvSpPr>
        <p:spPr>
          <a:xfrm>
            <a:off x="62930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B3170-52C1-03B8-B494-84A7B73BC21C}"/>
              </a:ext>
            </a:extLst>
          </p:cNvPr>
          <p:cNvSpPr txBox="1"/>
          <p:nvPr/>
        </p:nvSpPr>
        <p:spPr>
          <a:xfrm>
            <a:off x="64094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AFDA147-4FBC-1D17-9932-F5F7F0F07274}"/>
              </a:ext>
            </a:extLst>
          </p:cNvPr>
          <p:cNvSpPr/>
          <p:nvPr/>
        </p:nvSpPr>
        <p:spPr>
          <a:xfrm>
            <a:off x="27353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EB333A-4F70-2C5C-C01E-8A6CCCE27DD9}"/>
              </a:ext>
            </a:extLst>
          </p:cNvPr>
          <p:cNvSpPr txBox="1"/>
          <p:nvPr/>
        </p:nvSpPr>
        <p:spPr>
          <a:xfrm>
            <a:off x="36154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WXML</a:t>
            </a:r>
            <a:r>
              <a:rPr lang="zh-CN" altLang="en-US" dirty="0"/>
              <a:t>模板</a:t>
            </a:r>
          </a:p>
        </p:txBody>
      </p:sp>
      <p:sp>
        <p:nvSpPr>
          <p:cNvPr id="26" name="椭圆 3">
            <a:extLst>
              <a:ext uri="{FF2B5EF4-FFF2-40B4-BE49-F238E27FC236}">
                <a16:creationId xmlns:a16="http://schemas.microsoft.com/office/drawing/2014/main" id="{193C4597-C02E-6A92-E4E7-B784D4CD2CE3}"/>
              </a:ext>
            </a:extLst>
          </p:cNvPr>
          <p:cNvSpPr/>
          <p:nvPr/>
        </p:nvSpPr>
        <p:spPr>
          <a:xfrm>
            <a:off x="26481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2A3E3A-4C8C-1F3A-47B3-881005CEDEE0}"/>
              </a:ext>
            </a:extLst>
          </p:cNvPr>
          <p:cNvSpPr txBox="1"/>
          <p:nvPr/>
        </p:nvSpPr>
        <p:spPr>
          <a:xfrm>
            <a:off x="2764565" y="3672724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F7249D-E9A1-7224-796E-7326238DFC5D}"/>
              </a:ext>
            </a:extLst>
          </p:cNvPr>
          <p:cNvSpPr/>
          <p:nvPr/>
        </p:nvSpPr>
        <p:spPr>
          <a:xfrm>
            <a:off x="63802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C251E4-2403-D0EE-1254-CAF5B4BD30AE}"/>
              </a:ext>
            </a:extLst>
          </p:cNvPr>
          <p:cNvSpPr txBox="1"/>
          <p:nvPr/>
        </p:nvSpPr>
        <p:spPr>
          <a:xfrm>
            <a:off x="72603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JS</a:t>
            </a:r>
            <a:r>
              <a:rPr lang="zh-CN" altLang="en-US" dirty="0"/>
              <a:t>逻辑交互</a:t>
            </a:r>
          </a:p>
        </p:txBody>
      </p:sp>
      <p:sp>
        <p:nvSpPr>
          <p:cNvPr id="32" name="椭圆 3">
            <a:extLst>
              <a:ext uri="{FF2B5EF4-FFF2-40B4-BE49-F238E27FC236}">
                <a16:creationId xmlns:a16="http://schemas.microsoft.com/office/drawing/2014/main" id="{E9F5BF6A-D79D-3169-2AD0-CB9099EF4C93}"/>
              </a:ext>
            </a:extLst>
          </p:cNvPr>
          <p:cNvSpPr/>
          <p:nvPr/>
        </p:nvSpPr>
        <p:spPr>
          <a:xfrm>
            <a:off x="62930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EE55DA-AA70-9785-0E77-5761F5274325}"/>
              </a:ext>
            </a:extLst>
          </p:cNvPr>
          <p:cNvSpPr txBox="1"/>
          <p:nvPr/>
        </p:nvSpPr>
        <p:spPr>
          <a:xfrm>
            <a:off x="6409465" y="3672724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03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1A8F4-1612-4953-9D84-1C4F64489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zh-CN" altLang="en-US" dirty="0"/>
              <a:t>项目结构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A273E-9353-4C17-AFB5-DE9F0447A7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小程序页面的组成部分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ECE9EA-6843-4D53-816C-DEF6A3FC4D2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/>
              <a:t>小程序官方建议把所有小程序的页面，都存放在 </a:t>
            </a:r>
            <a:r>
              <a:rPr lang="en-US" altLang="zh-CN" dirty="0">
                <a:solidFill>
                  <a:srgbClr val="C00000"/>
                </a:solidFill>
              </a:rPr>
              <a:t>pages </a:t>
            </a:r>
            <a:r>
              <a:rPr lang="zh-CN" altLang="en-US" dirty="0">
                <a:solidFill>
                  <a:srgbClr val="C00000"/>
                </a:solidFill>
              </a:rPr>
              <a:t>目录</a:t>
            </a:r>
            <a:r>
              <a:rPr lang="zh-CN" altLang="en-US" dirty="0"/>
              <a:t>中，以</a:t>
            </a:r>
            <a:r>
              <a:rPr lang="zh-CN" altLang="en-US" dirty="0">
                <a:solidFill>
                  <a:srgbClr val="C00000"/>
                </a:solidFill>
              </a:rPr>
              <a:t>单独的文件夹</a:t>
            </a:r>
            <a:r>
              <a:rPr lang="zh-CN" altLang="en-US" dirty="0"/>
              <a:t>存在，如图所示：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C2DFC2-AD30-4E8A-9148-938D9F3A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9" y="2506329"/>
            <a:ext cx="2865368" cy="422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83B455-398D-457D-931D-381854F3C2A3}"/>
              </a:ext>
            </a:extLst>
          </p:cNvPr>
          <p:cNvSpPr txBox="1"/>
          <p:nvPr/>
        </p:nvSpPr>
        <p:spPr>
          <a:xfrm>
            <a:off x="3932066" y="3535536"/>
            <a:ext cx="6969713" cy="210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其中，每个页面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个基本文件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组成，它们分别是：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文件（页面的脚本文件，存放页面的数据、事件处理函数等）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文件（当前页面的配置文件，配置窗口的外观、表现等）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.wxml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文件（页面的模板结构文件）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.wxss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文件（当前页面的样式表文件）</a:t>
            </a:r>
          </a:p>
        </p:txBody>
      </p:sp>
    </p:spTree>
    <p:extLst>
      <p:ext uri="{BB962C8B-B14F-4D97-AF65-F5344CB8AC3E}">
        <p14:creationId xmlns:p14="http://schemas.microsoft.com/office/powerpoint/2010/main" val="21070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JSON 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JSON </a:t>
            </a:r>
            <a:r>
              <a:rPr lang="zh-CN" altLang="en-US" dirty="0"/>
              <a:t>配置文件的作用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1005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JSON </a:t>
            </a:r>
            <a:r>
              <a:rPr lang="zh-CN" altLang="en-US" dirty="0">
                <a:solidFill>
                  <a:srgbClr val="C00000"/>
                </a:solidFill>
              </a:rPr>
              <a:t>是一种数据格式</a:t>
            </a:r>
            <a:r>
              <a:rPr lang="zh-CN" altLang="en-US" dirty="0"/>
              <a:t>，在实际开发中，</a:t>
            </a:r>
            <a:r>
              <a:rPr lang="en-US" altLang="zh-CN" dirty="0"/>
              <a:t>JSON </a:t>
            </a:r>
            <a:r>
              <a:rPr lang="zh-CN" altLang="en-US" dirty="0"/>
              <a:t>总是以</a:t>
            </a:r>
            <a:r>
              <a:rPr lang="zh-CN" altLang="en-US" b="1" dirty="0">
                <a:solidFill>
                  <a:srgbClr val="C00000"/>
                </a:solidFill>
              </a:rPr>
              <a:t>配置文件</a:t>
            </a:r>
            <a:r>
              <a:rPr lang="zh-CN" altLang="en-US" dirty="0"/>
              <a:t>的形式出现。小程序项目中也不例外：通过不同的 </a:t>
            </a:r>
            <a:r>
              <a:rPr lang="en-US" altLang="zh-CN" dirty="0"/>
              <a:t>.json </a:t>
            </a:r>
            <a:r>
              <a:rPr lang="zh-CN" altLang="en-US" dirty="0"/>
              <a:t>配置文件，可以对小程序项目进行不同级别的配置。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小程序项目中有 </a:t>
            </a:r>
            <a:r>
              <a:rPr lang="en-US" altLang="zh-CN" dirty="0"/>
              <a:t>4 </a:t>
            </a:r>
            <a:r>
              <a:rPr lang="zh-CN" altLang="en-US" dirty="0"/>
              <a:t>种 </a:t>
            </a:r>
            <a:r>
              <a:rPr lang="en-US" altLang="zh-CN" dirty="0"/>
              <a:t>json </a:t>
            </a:r>
            <a:r>
              <a:rPr lang="zh-CN" altLang="en-US" dirty="0"/>
              <a:t>配置文件，分别是：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>
                <a:solidFill>
                  <a:srgbClr val="C00000"/>
                </a:solidFill>
              </a:rPr>
              <a:t>project.config.json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每个页面文件夹中的 </a:t>
            </a:r>
            <a:r>
              <a:rPr lang="en-US" altLang="zh-CN" dirty="0">
                <a:solidFill>
                  <a:srgbClr val="C00000"/>
                </a:solidFill>
              </a:rPr>
              <a:t>.json 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5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app.json </a:t>
            </a:r>
            <a:r>
              <a:rPr lang="zh-CN" altLang="en-US" dirty="0"/>
              <a:t>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8778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app.json </a:t>
            </a:r>
            <a:r>
              <a:rPr lang="zh-CN" altLang="en-US" dirty="0"/>
              <a:t>是当前小程序的</a:t>
            </a:r>
            <a:r>
              <a:rPr lang="zh-CN" altLang="en-US" b="1" dirty="0">
                <a:solidFill>
                  <a:srgbClr val="C00000"/>
                </a:solidFill>
              </a:rPr>
              <a:t>全局配置</a:t>
            </a:r>
            <a:r>
              <a:rPr lang="zh-CN" altLang="en-US" dirty="0"/>
              <a:t>，包括了小程序的</a:t>
            </a:r>
            <a:r>
              <a:rPr lang="zh-CN" altLang="en-US" dirty="0">
                <a:solidFill>
                  <a:srgbClr val="C00000"/>
                </a:solidFill>
              </a:rPr>
              <a:t>所有页面路径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窗口外观、界面表现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底部 </a:t>
            </a:r>
            <a:r>
              <a:rPr lang="en-US" altLang="zh-CN" dirty="0">
                <a:solidFill>
                  <a:srgbClr val="C00000"/>
                </a:solidFill>
              </a:rPr>
              <a:t>tab </a:t>
            </a:r>
            <a:r>
              <a:rPr lang="zh-CN" altLang="en-US" dirty="0"/>
              <a:t>等。</a:t>
            </a:r>
            <a:r>
              <a:rPr lang="en-US" altLang="zh-CN" dirty="0"/>
              <a:t>Demo </a:t>
            </a:r>
            <a:r>
              <a:rPr lang="zh-CN" altLang="en-US" dirty="0"/>
              <a:t>项目里边的 </a:t>
            </a:r>
            <a:r>
              <a:rPr lang="en-US" altLang="zh-CN" dirty="0"/>
              <a:t>app.json </a:t>
            </a:r>
            <a:r>
              <a:rPr lang="zh-CN" altLang="en-US" dirty="0"/>
              <a:t>配置内容如下：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D040C3-1759-41BE-A9B1-F6A77F39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74" y="2906456"/>
            <a:ext cx="4331373" cy="38087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195323-C144-4729-B5BA-31D756F5C2BD}"/>
              </a:ext>
            </a:extLst>
          </p:cNvPr>
          <p:cNvSpPr txBox="1"/>
          <p:nvPr/>
        </p:nvSpPr>
        <p:spPr>
          <a:xfrm>
            <a:off x="5442012" y="3597682"/>
            <a:ext cx="5859261" cy="210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简单了解下这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个配置项的作用：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：用来记录当前小程序所有页面的路径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：全局定义小程序所有页面的背景色、文字颜色等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：全局定义小程序组件所使用的样式版本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sitemapLocation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：用来指明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sitemap.json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的位置</a:t>
            </a:r>
          </a:p>
        </p:txBody>
      </p:sp>
    </p:spTree>
    <p:extLst>
      <p:ext uri="{BB962C8B-B14F-4D97-AF65-F5344CB8AC3E}">
        <p14:creationId xmlns:p14="http://schemas.microsoft.com/office/powerpoint/2010/main" val="10292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project.config.json </a:t>
            </a:r>
            <a:r>
              <a:rPr lang="zh-CN" altLang="en-US" dirty="0"/>
              <a:t>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31416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project.config.json </a:t>
            </a:r>
            <a:r>
              <a:rPr lang="zh-CN" altLang="en-US" dirty="0"/>
              <a:t>是项目配置文件，用来记录我们</a:t>
            </a:r>
            <a:r>
              <a:rPr lang="zh-CN" altLang="en-US" dirty="0">
                <a:solidFill>
                  <a:srgbClr val="C00000"/>
                </a:solidFill>
              </a:rPr>
              <a:t>对小程序开发工具所做的个性化配置</a:t>
            </a:r>
            <a:r>
              <a:rPr lang="zh-CN" altLang="en-US" dirty="0"/>
              <a:t>，例如：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setting</a:t>
            </a:r>
            <a:r>
              <a:rPr lang="en-US" altLang="zh-CN" dirty="0"/>
              <a:t> </a:t>
            </a:r>
            <a:r>
              <a:rPr lang="zh-CN" altLang="en-US" dirty="0"/>
              <a:t>中保存了</a:t>
            </a:r>
            <a:r>
              <a:rPr lang="zh-CN" altLang="en-US" dirty="0">
                <a:solidFill>
                  <a:srgbClr val="C00000"/>
                </a:solidFill>
              </a:rPr>
              <a:t>编译相关的配置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projectname</a:t>
            </a:r>
            <a:r>
              <a:rPr lang="en-US" altLang="zh-CN" dirty="0"/>
              <a:t> </a:t>
            </a:r>
            <a:r>
              <a:rPr lang="zh-CN" altLang="en-US" dirty="0"/>
              <a:t>中保存的是</a:t>
            </a:r>
            <a:r>
              <a:rPr lang="zh-CN" altLang="en-US" dirty="0">
                <a:solidFill>
                  <a:srgbClr val="C00000"/>
                </a:solidFill>
              </a:rPr>
              <a:t>项目名称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appid</a:t>
            </a:r>
            <a:r>
              <a:rPr lang="en-US" altLang="zh-CN" dirty="0"/>
              <a:t> </a:t>
            </a:r>
            <a:r>
              <a:rPr lang="zh-CN" altLang="en-US" dirty="0"/>
              <a:t>中保存的是</a:t>
            </a:r>
            <a:r>
              <a:rPr lang="zh-CN" altLang="en-US" dirty="0">
                <a:solidFill>
                  <a:srgbClr val="C00000"/>
                </a:solidFill>
              </a:rPr>
              <a:t>小程序的账号 </a:t>
            </a:r>
            <a:r>
              <a:rPr lang="en-US" altLang="zh-CN" dirty="0">
                <a:solidFill>
                  <a:srgbClr val="C0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97220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1685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微信现已开放</a:t>
            </a:r>
            <a:r>
              <a:rPr lang="zh-CN" altLang="en-US" dirty="0">
                <a:solidFill>
                  <a:srgbClr val="C00000"/>
                </a:solidFill>
              </a:rPr>
              <a:t>小程序内搜索</a:t>
            </a:r>
            <a:r>
              <a:rPr lang="zh-CN" altLang="en-US" dirty="0"/>
              <a:t>，效果类似于 </a:t>
            </a:r>
            <a:r>
              <a:rPr lang="en-US" altLang="zh-CN" dirty="0"/>
              <a:t>PC </a:t>
            </a:r>
            <a:r>
              <a:rPr lang="zh-CN" altLang="en-US" dirty="0"/>
              <a:t>网页的 </a:t>
            </a:r>
            <a:r>
              <a:rPr lang="en-US" altLang="zh-CN" dirty="0"/>
              <a:t>SEO</a:t>
            </a:r>
            <a:r>
              <a:rPr lang="zh-CN" altLang="en-US" dirty="0"/>
              <a:t>。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文件用来</a:t>
            </a:r>
            <a:r>
              <a:rPr lang="zh-CN" altLang="en-US" dirty="0">
                <a:solidFill>
                  <a:srgbClr val="C00000"/>
                </a:solidFill>
              </a:rPr>
              <a:t>配置小程序页面是否允许微信索引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当开发者允许微信索引时，微信会通过爬虫的形式，为小程序的页面内容建立索引。当用户的搜索关键字和页面的索引匹配成功的时候，小程序的页面将可能展示在搜索结果中。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9CBA1-E0CC-40ED-8AEF-F5839979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46" y="3731483"/>
            <a:ext cx="9592772" cy="1947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6E53E0-762C-49E7-B406-BAD74AB7946B}"/>
              </a:ext>
            </a:extLst>
          </p:cNvPr>
          <p:cNvSpPr txBox="1"/>
          <p:nvPr/>
        </p:nvSpPr>
        <p:spPr>
          <a:xfrm>
            <a:off x="855956" y="5788235"/>
            <a:ext cx="9592772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的索引提示是默认开启的，如需要关闭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的索引提示，可在小程序项目配置文件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project.config.json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setting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中配置字段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checkSiteMap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7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页面的 </a:t>
            </a:r>
            <a:r>
              <a:rPr lang="en-US" altLang="zh-CN" dirty="0"/>
              <a:t>.json </a:t>
            </a:r>
            <a:r>
              <a:rPr lang="zh-CN" altLang="en-US" dirty="0"/>
              <a:t>配置文件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8953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小程序中的每一个页面，可以使用 </a:t>
            </a:r>
            <a:r>
              <a:rPr lang="en-US" altLang="zh-CN" dirty="0"/>
              <a:t>.json </a:t>
            </a:r>
            <a:r>
              <a:rPr lang="zh-CN" altLang="en-US" dirty="0"/>
              <a:t>文件来</a:t>
            </a:r>
            <a:r>
              <a:rPr lang="zh-CN" altLang="en-US" dirty="0">
                <a:solidFill>
                  <a:srgbClr val="C00000"/>
                </a:solidFill>
              </a:rPr>
              <a:t>对本页面的窗口外观进行配置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页面中的配置项会覆盖 </a:t>
            </a:r>
            <a:r>
              <a:rPr lang="en-US" altLang="zh-CN" b="1" dirty="0">
                <a:solidFill>
                  <a:srgbClr val="C00000"/>
                </a:solidFill>
              </a:rPr>
              <a:t>app.json </a:t>
            </a:r>
            <a:r>
              <a:rPr lang="zh-CN" altLang="en-US" b="1" dirty="0">
                <a:solidFill>
                  <a:srgbClr val="C00000"/>
                </a:solidFill>
              </a:rPr>
              <a:t>的 </a:t>
            </a:r>
            <a:r>
              <a:rPr lang="en-US" altLang="zh-CN" b="1" dirty="0">
                <a:solidFill>
                  <a:srgbClr val="C00000"/>
                </a:solidFill>
              </a:rPr>
              <a:t>window </a:t>
            </a:r>
            <a:r>
              <a:rPr lang="zh-CN" altLang="en-US" b="1" dirty="0">
                <a:solidFill>
                  <a:srgbClr val="C00000"/>
                </a:solidFill>
              </a:rPr>
              <a:t>中相同的配置项</a:t>
            </a:r>
            <a:r>
              <a:rPr lang="zh-CN" altLang="en-US" dirty="0"/>
              <a:t>。例如：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25DDD3-AAD0-4C41-BF0F-D336B3D9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2885243"/>
            <a:ext cx="7007915" cy="38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A53D3-15BE-4E5F-A12B-6C188BFFFF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99932-E942-4C80-9847-135F3E3BFE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新建小程序页面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24FD61-2EAC-472C-942B-79BDA587B4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10099675" cy="966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dirty="0"/>
              <a:t>只需要在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en-US" altLang="zh-CN" dirty="0"/>
              <a:t> </a:t>
            </a:r>
            <a:r>
              <a:rPr lang="zh-CN" altLang="en-US" dirty="0"/>
              <a:t>中新增页面的存放路径，小程序开发者工具即可帮我们自动创建对应的页面文件，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如图所示：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A24515-62B1-489D-99A7-C08B572D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0" y="2956265"/>
            <a:ext cx="5765041" cy="37519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703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A53D3-15BE-4E5F-A12B-6C188BFFFF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99932-E942-4C80-9847-135F3E3BFE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修改项目首页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24FD61-2EAC-472C-942B-79BDA587B4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10099675" cy="966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只需要调整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en-US" altLang="zh-CN" dirty="0"/>
              <a:t> </a:t>
            </a:r>
            <a:r>
              <a:rPr lang="zh-CN" altLang="en-US" dirty="0"/>
              <a:t>数组中页面路径的前后顺序，即可修改项目的首页。小程序会把排在第一位的页面，当作项目首页进行渲染，如图所示：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FCEDC9-0DDF-469B-A4D7-B71987DD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5" y="2892376"/>
            <a:ext cx="6968970" cy="3828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WXML </a:t>
            </a:r>
            <a:r>
              <a:rPr lang="zh-CN" altLang="en-US" dirty="0">
                <a:solidFill>
                  <a:srgbClr val="C00000"/>
                </a:solidFill>
              </a:rPr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 </a:t>
            </a:r>
            <a:r>
              <a:rPr lang="en-US" altLang="zh-CN" dirty="0"/>
              <a:t>WXML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8953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dirty="0"/>
              <a:t>WXML</a:t>
            </a:r>
            <a:r>
              <a:rPr lang="zh-CN" altLang="en-US" dirty="0"/>
              <a:t>（</a:t>
            </a:r>
            <a:r>
              <a:rPr lang="en-US" altLang="zh-CN" dirty="0"/>
              <a:t>WeiXin Markup Language</a:t>
            </a:r>
            <a:r>
              <a:rPr lang="zh-CN" altLang="en-US" dirty="0"/>
              <a:t>）是小程序框架设计的一套</a:t>
            </a:r>
            <a:r>
              <a:rPr lang="zh-CN" altLang="en-US" dirty="0">
                <a:solidFill>
                  <a:srgbClr val="C00000"/>
                </a:solidFill>
              </a:rPr>
              <a:t>标签语言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用来构建小程序页面的结构</a:t>
            </a:r>
            <a:r>
              <a:rPr lang="zh-CN" altLang="en-US" dirty="0"/>
              <a:t>，其作用类似于网页开发中的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WXML 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WXML </a:t>
            </a:r>
            <a:r>
              <a:rPr lang="zh-CN" altLang="en-US" dirty="0"/>
              <a:t>和 </a:t>
            </a:r>
            <a:r>
              <a:rPr lang="en-US" altLang="zh-CN" dirty="0"/>
              <a:t>HTML </a:t>
            </a:r>
            <a:r>
              <a:rPr lang="zh-CN" altLang="en-US" dirty="0"/>
              <a:t>的区别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28783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标签名称不同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div, span, </a:t>
            </a:r>
            <a:r>
              <a:rPr lang="en-US" altLang="zh-CN" sz="1600" b="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img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WXML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view, text, image, navigator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属性节点不同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 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href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="#"&gt;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超链接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&lt;/a&gt;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&lt;navigator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="/pages/home/home"&gt;&lt;/navigator&gt;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提供了类似于 </a:t>
            </a:r>
            <a:r>
              <a:rPr lang="en-US" altLang="zh-CN" dirty="0">
                <a:solidFill>
                  <a:srgbClr val="C00000"/>
                </a:solidFill>
              </a:rPr>
              <a:t>Vue </a:t>
            </a:r>
            <a:r>
              <a:rPr lang="zh-CN" altLang="en-US" dirty="0">
                <a:solidFill>
                  <a:srgbClr val="C00000"/>
                </a:solidFill>
              </a:rPr>
              <a:t>中的模板语法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数据绑定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列表渲染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条件渲染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5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621A3-2126-4D4F-B149-8123973857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2525D2-7386-4F0C-9202-125606E1D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小程序与普通网页开发的区别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05C272-D03B-448B-8461-CAF83092F121}"/>
              </a:ext>
            </a:extLst>
          </p:cNvPr>
          <p:cNvSpPr/>
          <p:nvPr/>
        </p:nvSpPr>
        <p:spPr>
          <a:xfrm>
            <a:off x="6129890" y="2413016"/>
            <a:ext cx="34289" cy="2997333"/>
          </a:xfrm>
          <a:prstGeom prst="rect">
            <a:avLst/>
          </a:prstGeom>
          <a:solidFill>
            <a:schemeClr val="bg2">
              <a:lumMod val="10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A411C5D-D203-4E58-980A-350056831AAB}"/>
              </a:ext>
            </a:extLst>
          </p:cNvPr>
          <p:cNvGrpSpPr/>
          <p:nvPr/>
        </p:nvGrpSpPr>
        <p:grpSpPr>
          <a:xfrm>
            <a:off x="4894958" y="2487658"/>
            <a:ext cx="909546" cy="925862"/>
            <a:chOff x="4816253" y="1456171"/>
            <a:chExt cx="1212728" cy="1234483"/>
          </a:xfrm>
        </p:grpSpPr>
        <p:sp>
          <p:nvSpPr>
            <p:cNvPr id="21" name="对角圆角矩形 26">
              <a:extLst>
                <a:ext uri="{FF2B5EF4-FFF2-40B4-BE49-F238E27FC236}">
                  <a16:creationId xmlns:a16="http://schemas.microsoft.com/office/drawing/2014/main" id="{68F7CED0-A407-4300-98DA-7F477889B83A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对角圆角矩形 27">
              <a:extLst>
                <a:ext uri="{FF2B5EF4-FFF2-40B4-BE49-F238E27FC236}">
                  <a16:creationId xmlns:a16="http://schemas.microsoft.com/office/drawing/2014/main" id="{A0C69BF0-CB93-48B1-B5EB-694E2878065E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任意多边形 28">
              <a:extLst>
                <a:ext uri="{FF2B5EF4-FFF2-40B4-BE49-F238E27FC236}">
                  <a16:creationId xmlns:a16="http://schemas.microsoft.com/office/drawing/2014/main" id="{4D8F83E2-C349-4499-A52F-C26AB6E11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981" y="1792284"/>
              <a:ext cx="393853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DB374E-63D8-4CAD-8A25-D7231125207B}"/>
              </a:ext>
            </a:extLst>
          </p:cNvPr>
          <p:cNvGrpSpPr/>
          <p:nvPr/>
        </p:nvGrpSpPr>
        <p:grpSpPr>
          <a:xfrm>
            <a:off x="6500994" y="3477855"/>
            <a:ext cx="909546" cy="925862"/>
            <a:chOff x="6129344" y="2728516"/>
            <a:chExt cx="1212728" cy="1234483"/>
          </a:xfrm>
        </p:grpSpPr>
        <p:sp>
          <p:nvSpPr>
            <p:cNvPr id="25" name="对角圆角矩形 23">
              <a:extLst>
                <a:ext uri="{FF2B5EF4-FFF2-40B4-BE49-F238E27FC236}">
                  <a16:creationId xmlns:a16="http://schemas.microsoft.com/office/drawing/2014/main" id="{85174F74-0602-4F79-A4C0-FD0937543353}"/>
                </a:ext>
              </a:extLst>
            </p:cNvPr>
            <p:cNvSpPr/>
            <p:nvPr/>
          </p:nvSpPr>
          <p:spPr>
            <a:xfrm rot="16200000">
              <a:off x="6118466" y="2739394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对角圆角矩形 24">
              <a:extLst>
                <a:ext uri="{FF2B5EF4-FFF2-40B4-BE49-F238E27FC236}">
                  <a16:creationId xmlns:a16="http://schemas.microsoft.com/office/drawing/2014/main" id="{42FC2D75-0718-4C13-AFFA-41DC281E6FF1}"/>
                </a:ext>
              </a:extLst>
            </p:cNvPr>
            <p:cNvSpPr/>
            <p:nvPr/>
          </p:nvSpPr>
          <p:spPr>
            <a:xfrm rot="16200000">
              <a:off x="6229698" y="2836404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0404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任意多边形 25">
              <a:extLst>
                <a:ext uri="{FF2B5EF4-FFF2-40B4-BE49-F238E27FC236}">
                  <a16:creationId xmlns:a16="http://schemas.microsoft.com/office/drawing/2014/main" id="{438B3353-E1FC-42AA-87F1-069B27ED1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3991" y="3036256"/>
              <a:ext cx="353336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03F426C-9F56-441B-9779-D2F7C45452E0}"/>
              </a:ext>
            </a:extLst>
          </p:cNvPr>
          <p:cNvGrpSpPr/>
          <p:nvPr/>
        </p:nvGrpSpPr>
        <p:grpSpPr>
          <a:xfrm>
            <a:off x="4927965" y="4411238"/>
            <a:ext cx="876538" cy="892262"/>
            <a:chOff x="4852515" y="3535572"/>
            <a:chExt cx="1168717" cy="1189683"/>
          </a:xfrm>
        </p:grpSpPr>
        <p:sp>
          <p:nvSpPr>
            <p:cNvPr id="29" name="对角圆角矩形 29">
              <a:extLst>
                <a:ext uri="{FF2B5EF4-FFF2-40B4-BE49-F238E27FC236}">
                  <a16:creationId xmlns:a16="http://schemas.microsoft.com/office/drawing/2014/main" id="{C7DA4ACF-9D2F-443D-94F8-F23B9BEE4601}"/>
                </a:ext>
              </a:extLst>
            </p:cNvPr>
            <p:cNvSpPr/>
            <p:nvPr/>
          </p:nvSpPr>
          <p:spPr>
            <a:xfrm rot="16200000">
              <a:off x="4842032" y="3546055"/>
              <a:ext cx="1189683" cy="1168717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对角圆角矩形 30">
              <a:extLst>
                <a:ext uri="{FF2B5EF4-FFF2-40B4-BE49-F238E27FC236}">
                  <a16:creationId xmlns:a16="http://schemas.microsoft.com/office/drawing/2014/main" id="{8AED85D5-402E-4725-9B76-32A03BDECA1D}"/>
                </a:ext>
              </a:extLst>
            </p:cNvPr>
            <p:cNvSpPr/>
            <p:nvPr/>
          </p:nvSpPr>
          <p:spPr>
            <a:xfrm rot="16200000">
              <a:off x="4949228" y="3639545"/>
              <a:ext cx="997360" cy="97978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任意多边形 31">
              <a:extLst>
                <a:ext uri="{FF2B5EF4-FFF2-40B4-BE49-F238E27FC236}">
                  <a16:creationId xmlns:a16="http://schemas.microsoft.com/office/drawing/2014/main" id="{4EC6A78D-AF3F-472F-BA1D-BBA576D26FA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200395" y="3857401"/>
              <a:ext cx="444440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181C5A7A-1DBF-491B-BCA9-A0E782F9ABFF}"/>
              </a:ext>
            </a:extLst>
          </p:cNvPr>
          <p:cNvSpPr txBox="1">
            <a:spLocks/>
          </p:cNvSpPr>
          <p:nvPr/>
        </p:nvSpPr>
        <p:spPr>
          <a:xfrm>
            <a:off x="2502283" y="2443689"/>
            <a:ext cx="1848280" cy="276070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运行环境不同</a:t>
            </a:r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7BE91620-738B-4529-B3F1-35899CFB24AE}"/>
              </a:ext>
            </a:extLst>
          </p:cNvPr>
          <p:cNvSpPr txBox="1">
            <a:spLocks/>
          </p:cNvSpPr>
          <p:nvPr/>
        </p:nvSpPr>
        <p:spPr>
          <a:xfrm>
            <a:off x="1991697" y="2795947"/>
            <a:ext cx="2358865" cy="755984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浏览器环境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微信环境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4D7776D2-AC5A-49D6-A8FB-11EB16B7078F}"/>
              </a:ext>
            </a:extLst>
          </p:cNvPr>
          <p:cNvSpPr txBox="1">
            <a:spLocks/>
          </p:cNvSpPr>
          <p:nvPr/>
        </p:nvSpPr>
        <p:spPr>
          <a:xfrm>
            <a:off x="2502283" y="4400821"/>
            <a:ext cx="1848279" cy="251790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开发模式不同</a:t>
            </a:r>
          </a:p>
        </p:txBody>
      </p:sp>
      <p:sp>
        <p:nvSpPr>
          <p:cNvPr id="35" name="文本占位符 9">
            <a:extLst>
              <a:ext uri="{FF2B5EF4-FFF2-40B4-BE49-F238E27FC236}">
                <a16:creationId xmlns:a16="http://schemas.microsoft.com/office/drawing/2014/main" id="{325C498A-03FD-4095-A7A6-949AAD577CCF}"/>
              </a:ext>
            </a:extLst>
          </p:cNvPr>
          <p:cNvSpPr txBox="1">
            <a:spLocks/>
          </p:cNvSpPr>
          <p:nvPr/>
        </p:nvSpPr>
        <p:spPr>
          <a:xfrm>
            <a:off x="1118586" y="4755993"/>
            <a:ext cx="3240149" cy="1865217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网页的开发模式：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代码编辑器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小程序有自己的一套标准开发模式：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申请小程序开发账号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安装小程序开发者工具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创建和配置小程序项目</a:t>
            </a:r>
          </a:p>
        </p:txBody>
      </p: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BDEFA117-B864-4AD3-B325-B21CB6FAC499}"/>
              </a:ext>
            </a:extLst>
          </p:cNvPr>
          <p:cNvSpPr txBox="1">
            <a:spLocks/>
          </p:cNvSpPr>
          <p:nvPr/>
        </p:nvSpPr>
        <p:spPr>
          <a:xfrm>
            <a:off x="8007414" y="3491822"/>
            <a:ext cx="1744543" cy="27898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API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不同</a:t>
            </a:r>
          </a:p>
        </p:txBody>
      </p:sp>
      <p:sp>
        <p:nvSpPr>
          <p:cNvPr id="37" name="文本占位符 9">
            <a:extLst>
              <a:ext uri="{FF2B5EF4-FFF2-40B4-BE49-F238E27FC236}">
                <a16:creationId xmlns:a16="http://schemas.microsoft.com/office/drawing/2014/main" id="{FD48DBFC-8696-457C-A316-C3118EC48246}"/>
              </a:ext>
            </a:extLst>
          </p:cNvPr>
          <p:cNvSpPr txBox="1">
            <a:spLocks/>
          </p:cNvSpPr>
          <p:nvPr/>
        </p:nvSpPr>
        <p:spPr>
          <a:xfrm>
            <a:off x="8007414" y="3859466"/>
            <a:ext cx="3188549" cy="257684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由于运行环境的不同，所以小程序中，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无法调用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BOM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但是，小程序中可以调用微信环境提供的各种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，例如：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地理定位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扫码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支付</a:t>
            </a:r>
          </a:p>
        </p:txBody>
      </p:sp>
    </p:spTree>
    <p:extLst>
      <p:ext uri="{BB962C8B-B14F-4D97-AF65-F5344CB8AC3E}">
        <p14:creationId xmlns:p14="http://schemas.microsoft.com/office/powerpoint/2010/main" val="20001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WXSS </a:t>
            </a:r>
            <a:r>
              <a:rPr lang="zh-CN" altLang="en-US" dirty="0">
                <a:solidFill>
                  <a:srgbClr val="C00000"/>
                </a:solidFill>
              </a:rPr>
              <a:t>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 </a:t>
            </a:r>
            <a:r>
              <a:rPr lang="en-US" altLang="zh-CN" dirty="0"/>
              <a:t>WXSS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WXSS (WeiXin Style Sheets)</a:t>
            </a:r>
            <a:r>
              <a:rPr lang="zh-CN" altLang="en-US" dirty="0"/>
              <a:t>是一套</a:t>
            </a:r>
            <a:r>
              <a:rPr lang="zh-CN" altLang="en-US" dirty="0">
                <a:solidFill>
                  <a:srgbClr val="C00000"/>
                </a:solidFill>
              </a:rPr>
              <a:t>样式语言</a:t>
            </a:r>
            <a:r>
              <a:rPr lang="zh-CN" altLang="en-US" dirty="0"/>
              <a:t>，用于描述 </a:t>
            </a:r>
            <a:r>
              <a:rPr lang="en-US" altLang="zh-CN" dirty="0"/>
              <a:t>WXML </a:t>
            </a:r>
            <a:r>
              <a:rPr lang="zh-CN" altLang="en-US" dirty="0"/>
              <a:t>的组件样式，类似于网页开发中的 </a:t>
            </a:r>
            <a:r>
              <a:rPr lang="en-US" altLang="zh-CN" dirty="0"/>
              <a:t>CSS</a:t>
            </a:r>
            <a:r>
              <a:rPr lang="zh-CN" altLang="en-US" dirty="0"/>
              <a:t>。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WXSS </a:t>
            </a:r>
            <a:r>
              <a:rPr lang="zh-CN" altLang="en-US" dirty="0"/>
              <a:t>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WXSS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的区别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6323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新增了 </a:t>
            </a:r>
            <a:r>
              <a:rPr lang="en-US" altLang="zh-CN" dirty="0">
                <a:solidFill>
                  <a:srgbClr val="C00000"/>
                </a:solidFill>
              </a:rPr>
              <a:t>rpx </a:t>
            </a:r>
            <a:r>
              <a:rPr lang="zh-CN" altLang="en-US" dirty="0">
                <a:solidFill>
                  <a:srgbClr val="C00000"/>
                </a:solidFill>
              </a:rPr>
              <a:t>尺寸单位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中需要手动进行像素单位换算，例如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在底层支持新的尺寸单位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rpx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，在不同大小的屏幕上小程序会自动进行换算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提供了全局的样式和局部样式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项目根目录中的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app.wxss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会作用于所有小程序页面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局部页面的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样式仅对当前页面生效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WXSS </a:t>
            </a:r>
            <a:r>
              <a:rPr lang="zh-CN" altLang="en-US" dirty="0">
                <a:solidFill>
                  <a:srgbClr val="C00000"/>
                </a:solidFill>
              </a:rPr>
              <a:t>仅支持部分 </a:t>
            </a:r>
            <a:r>
              <a:rPr lang="en-US" altLang="zh-CN" dirty="0">
                <a:solidFill>
                  <a:srgbClr val="C00000"/>
                </a:solidFill>
              </a:rPr>
              <a:t>CSS </a:t>
            </a:r>
            <a:r>
              <a:rPr lang="zh-CN" altLang="en-US" dirty="0">
                <a:solidFill>
                  <a:srgbClr val="C00000"/>
                </a:solidFill>
              </a:rPr>
              <a:t>选择器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#id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element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并集选择器、后代选择器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::after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::before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等伪类选择器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2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8859A1-B112-42E9-9B89-66764C9F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42" y="1607238"/>
            <a:ext cx="4724561" cy="37660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75703A-473D-4AD5-A59B-63AAD8F6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0" y="1344217"/>
            <a:ext cx="7347785" cy="42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JS </a:t>
            </a:r>
            <a:r>
              <a:rPr lang="zh-CN" altLang="en-US" dirty="0">
                <a:solidFill>
                  <a:srgbClr val="C00000"/>
                </a:solidFill>
              </a:rPr>
              <a:t>逻辑交互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小程序中的 </a:t>
            </a:r>
            <a:r>
              <a:rPr lang="en-US" altLang="zh-CN" dirty="0"/>
              <a:t>.js </a:t>
            </a:r>
            <a:r>
              <a:rPr lang="zh-CN" altLang="en-US" dirty="0"/>
              <a:t>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5100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一个项目仅仅提供界面展示是不够的，在小程序中，我们通过 </a:t>
            </a:r>
            <a:r>
              <a:rPr lang="en-US" altLang="zh-CN" dirty="0"/>
              <a:t>.js </a:t>
            </a:r>
            <a:r>
              <a:rPr lang="zh-CN" altLang="en-US" dirty="0"/>
              <a:t>文件来处理用户的操作。例如：响应用户的点击、获取用户的位置等等。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124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C252-EA64-463C-8C1D-A90B0CD9C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 </a:t>
            </a:r>
            <a:r>
              <a:rPr lang="zh-CN" altLang="en-US" dirty="0"/>
              <a:t>逻辑交互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E1740-E187-4335-A74B-CDB7E5E032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小程序中 </a:t>
            </a:r>
            <a:r>
              <a:rPr lang="en-US" altLang="zh-CN" dirty="0"/>
              <a:t>.js </a:t>
            </a:r>
            <a:r>
              <a:rPr lang="zh-CN" altLang="en-US" dirty="0"/>
              <a:t>文件的分类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50C4-1F9A-46F1-B1A4-D836AC03A5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5100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文件分为三大类，分别是：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app.js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整个小程序项目的入口文件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，通过调用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App()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来启动整个小程序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页面的入口文件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，通过调用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Page()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来创建并运行页面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普通的 </a:t>
            </a:r>
            <a:r>
              <a:rPr lang="en-US" altLang="zh-CN" dirty="0"/>
              <a:t>.js 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普通的功能模块文件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，用来封装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公共的函数或属性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供页面使用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04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49FB440-7BC2-4FBC-B6F1-F9339BA84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宿主环境简介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2E323F-0035-4FA6-809C-F199332457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什么是宿主环境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71DC2D-4472-4BB5-B5A8-DB51509111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14398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宿主环境</a:t>
            </a:r>
            <a:r>
              <a:rPr lang="zh-CN" altLang="en-US" dirty="0"/>
              <a:t>（</a:t>
            </a:r>
            <a:r>
              <a:rPr lang="en-US" altLang="zh-CN" dirty="0"/>
              <a:t>host environment</a:t>
            </a:r>
            <a:r>
              <a:rPr lang="zh-CN" altLang="en-US" dirty="0"/>
              <a:t>）指的是</a:t>
            </a:r>
            <a:r>
              <a:rPr lang="zh-CN" altLang="en-US" dirty="0">
                <a:solidFill>
                  <a:srgbClr val="C00000"/>
                </a:solidFill>
              </a:rPr>
              <a:t>程序运行所</a:t>
            </a:r>
            <a:r>
              <a:rPr lang="zh-CN" altLang="en-US" b="1" dirty="0">
                <a:solidFill>
                  <a:srgbClr val="C00000"/>
                </a:solidFill>
              </a:rPr>
              <a:t>必须的依赖环境</a:t>
            </a:r>
            <a:r>
              <a:rPr lang="zh-CN" altLang="en-US" dirty="0"/>
              <a:t>。例如：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Android </a:t>
            </a:r>
            <a:r>
              <a:rPr lang="zh-CN" altLang="en-US" dirty="0">
                <a:solidFill>
                  <a:srgbClr val="C00000"/>
                </a:solidFill>
              </a:rPr>
              <a:t>系统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C00000"/>
                </a:solidFill>
              </a:rPr>
              <a:t>iOS </a:t>
            </a:r>
            <a:r>
              <a:rPr lang="zh-CN" altLang="en-US" dirty="0">
                <a:solidFill>
                  <a:srgbClr val="C00000"/>
                </a:solidFill>
              </a:rPr>
              <a:t>系统</a:t>
            </a:r>
            <a:r>
              <a:rPr lang="zh-CN" altLang="en-US" dirty="0"/>
              <a:t>是两个不同的宿主环境。安卓版的微信 </a:t>
            </a:r>
            <a:r>
              <a:rPr lang="en-US" altLang="zh-CN" dirty="0"/>
              <a:t>App </a:t>
            </a:r>
            <a:r>
              <a:rPr lang="zh-CN" altLang="en-US" dirty="0"/>
              <a:t>是不能在 </a:t>
            </a:r>
            <a:r>
              <a:rPr lang="en-US" altLang="zh-CN" dirty="0"/>
              <a:t>iOS </a:t>
            </a:r>
            <a:r>
              <a:rPr lang="zh-CN" altLang="en-US" dirty="0"/>
              <a:t>环境下运行的，所以，</a:t>
            </a:r>
            <a:r>
              <a:rPr lang="en-US" altLang="zh-CN" dirty="0"/>
              <a:t>Android </a:t>
            </a:r>
            <a:r>
              <a:rPr lang="zh-CN" altLang="en-US" dirty="0"/>
              <a:t>是安卓软件的宿主环境，</a:t>
            </a:r>
            <a:r>
              <a:rPr lang="zh-CN" altLang="en-US" dirty="0">
                <a:solidFill>
                  <a:srgbClr val="C00000"/>
                </a:solidFill>
              </a:rPr>
              <a:t>脱离了宿主环境的软件是没有任何意义的</a:t>
            </a:r>
            <a:r>
              <a:rPr lang="zh-CN" altLang="en-US" dirty="0"/>
              <a:t>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6CD655-A5C4-41E9-84BE-CADCA3F5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56" y="3739619"/>
            <a:ext cx="7841660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49FB440-7BC2-4FBC-B6F1-F9339BA84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宿主环境简介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2E323F-0035-4FA6-809C-F199332457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小程序的宿主环境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71DC2D-4472-4BB5-B5A8-DB51509111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1439862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手机微信</a:t>
            </a:r>
            <a:r>
              <a:rPr lang="zh-CN" altLang="en-US" dirty="0">
                <a:solidFill>
                  <a:srgbClr val="C00000"/>
                </a:solidFill>
              </a:rPr>
              <a:t>是小程序的宿主环境</a:t>
            </a:r>
            <a:r>
              <a:rPr lang="zh-CN" altLang="en-US" dirty="0"/>
              <a:t>，如图所示：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AFCEC7-AC67-4BA3-AD52-8D78347F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34" y="2540475"/>
            <a:ext cx="7841660" cy="24843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FF5E4A-3356-4AB5-AE3C-991AE5EA51D2}"/>
              </a:ext>
            </a:extLst>
          </p:cNvPr>
          <p:cNvSpPr txBox="1"/>
          <p:nvPr/>
        </p:nvSpPr>
        <p:spPr>
          <a:xfrm>
            <a:off x="864834" y="5122416"/>
            <a:ext cx="8131946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借助宿主环境提供的能力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，可以完成许多普通网页无法完成的功能，例如：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微信扫码、微信支付、微信登录、地理定位、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etc…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3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49FB440-7BC2-4FBC-B6F1-F9339BA84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宿主环境简介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2E323F-0035-4FA6-809C-F199332457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小程序宿主环境包含的内容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71DC2D-4472-4BB5-B5A8-DB51509111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2316162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通信模型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运行机制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API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7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49FB440-7BC2-4FBC-B6F1-F9339BA84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通信模型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2E323F-0035-4FA6-809C-F199332457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通信的主体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71DC2D-4472-4BB5-B5A8-DB51509111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2441575"/>
          </a:xfrm>
        </p:spPr>
        <p:txBody>
          <a:bodyPr/>
          <a:lstStyle/>
          <a:p>
            <a:r>
              <a:rPr lang="zh-CN" altLang="en-US" dirty="0"/>
              <a:t>小程序中通信的主体是</a:t>
            </a:r>
            <a:r>
              <a:rPr lang="zh-CN" altLang="en-US" dirty="0">
                <a:solidFill>
                  <a:srgbClr val="C00000"/>
                </a:solidFill>
              </a:rPr>
              <a:t>渲染层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，其中：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WXML </a:t>
            </a:r>
            <a:r>
              <a:rPr lang="zh-CN" altLang="en-US" dirty="0"/>
              <a:t>模板和 </a:t>
            </a:r>
            <a:r>
              <a:rPr lang="en-US" altLang="zh-CN" dirty="0"/>
              <a:t>WXSS </a:t>
            </a:r>
            <a:r>
              <a:rPr lang="zh-CN" altLang="en-US" dirty="0"/>
              <a:t>样式工作在渲染层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JS </a:t>
            </a:r>
            <a:r>
              <a:rPr lang="zh-CN" altLang="en-US" dirty="0"/>
              <a:t>脚本工作在逻辑层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0E25C3-8D1E-4F6F-8F3F-FAF13C68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56" y="3316181"/>
            <a:ext cx="6165114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49FB440-7BC2-4FBC-B6F1-F9339BA84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通信模型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2E323F-0035-4FA6-809C-F199332457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小程序的通信模型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71DC2D-4472-4BB5-B5A8-DB51509111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106613"/>
            <a:ext cx="9966325" cy="22606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小程序中的通信模型分为两部分：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渲染层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之间的通信</a:t>
            </a:r>
            <a:endParaRPr lang="en-US" altLang="zh-CN" dirty="0"/>
          </a:p>
          <a:p>
            <a:pPr marL="792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由微信客户端进行转发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第三方服务器</a:t>
            </a:r>
            <a:r>
              <a:rPr lang="zh-CN" altLang="en-US" dirty="0"/>
              <a:t>之间的通信</a:t>
            </a:r>
            <a:endParaRPr lang="en-US" altLang="zh-CN" dirty="0"/>
          </a:p>
          <a:p>
            <a:pPr marL="792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由微信客户端进行转发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B55D4C-1146-4CDC-A1F7-F35DE0A8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7" y="2106360"/>
            <a:ext cx="6180356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选择注册账号的类型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3F4CA-A425-4002-9942-8778890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8" y="1908277"/>
            <a:ext cx="9546454" cy="47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2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运行机制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小程序启动的过程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把小程序的代码包下载到本地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解析 </a:t>
            </a:r>
            <a:r>
              <a:rPr lang="en-US" altLang="zh-CN" dirty="0"/>
              <a:t>app.json </a:t>
            </a:r>
            <a:r>
              <a:rPr lang="zh-CN" altLang="en-US" dirty="0"/>
              <a:t>全局配置文件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 </a:t>
            </a:r>
            <a:r>
              <a:rPr lang="en-US" altLang="zh-CN" dirty="0"/>
              <a:t>app.js </a:t>
            </a:r>
            <a:r>
              <a:rPr lang="zh-CN" altLang="en-US" dirty="0"/>
              <a:t>小程序入口文件，</a:t>
            </a:r>
            <a:r>
              <a:rPr lang="zh-CN" altLang="en-US" dirty="0">
                <a:solidFill>
                  <a:srgbClr val="C00000"/>
                </a:solidFill>
              </a:rPr>
              <a:t>调用 </a:t>
            </a:r>
            <a:r>
              <a:rPr lang="en-US" altLang="zh-CN" dirty="0">
                <a:solidFill>
                  <a:srgbClr val="C00000"/>
                </a:solidFill>
              </a:rPr>
              <a:t>App() </a:t>
            </a:r>
            <a:r>
              <a:rPr lang="zh-CN" altLang="en-US" dirty="0">
                <a:solidFill>
                  <a:srgbClr val="C00000"/>
                </a:solidFill>
              </a:rPr>
              <a:t>创建小程序实例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渲染小程序首页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小程序启动完成</a:t>
            </a:r>
          </a:p>
        </p:txBody>
      </p:sp>
    </p:spTree>
    <p:extLst>
      <p:ext uri="{BB962C8B-B14F-4D97-AF65-F5344CB8AC3E}">
        <p14:creationId xmlns:p14="http://schemas.microsoft.com/office/powerpoint/2010/main" val="69671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运行机制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页面渲染的过程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加载解析页面的 </a:t>
            </a:r>
            <a:r>
              <a:rPr lang="en-US" altLang="zh-CN" dirty="0"/>
              <a:t>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加载页面的 </a:t>
            </a:r>
            <a:r>
              <a:rPr lang="en-US" altLang="zh-CN" dirty="0"/>
              <a:t>.wxml </a:t>
            </a:r>
            <a:r>
              <a:rPr lang="zh-CN" altLang="en-US" dirty="0"/>
              <a:t>模板和 </a:t>
            </a:r>
            <a:r>
              <a:rPr lang="en-US" altLang="zh-CN" dirty="0"/>
              <a:t>.wxss </a:t>
            </a:r>
            <a:r>
              <a:rPr lang="zh-CN" altLang="en-US" dirty="0"/>
              <a:t>样式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执行页面的 </a:t>
            </a:r>
            <a:r>
              <a:rPr lang="en-US" altLang="zh-CN" dirty="0"/>
              <a:t>.js </a:t>
            </a:r>
            <a:r>
              <a:rPr lang="zh-CN" altLang="en-US" dirty="0"/>
              <a:t>文件，</a:t>
            </a:r>
            <a:r>
              <a:rPr lang="zh-CN" altLang="en-US" dirty="0">
                <a:solidFill>
                  <a:srgbClr val="C00000"/>
                </a:solidFill>
              </a:rPr>
              <a:t>调用 </a:t>
            </a:r>
            <a:r>
              <a:rPr lang="en-US" altLang="zh-CN" dirty="0">
                <a:solidFill>
                  <a:srgbClr val="C00000"/>
                </a:solidFill>
              </a:rPr>
              <a:t>Page() </a:t>
            </a:r>
            <a:r>
              <a:rPr lang="zh-CN" altLang="en-US" dirty="0">
                <a:solidFill>
                  <a:srgbClr val="C00000"/>
                </a:solidFill>
              </a:rPr>
              <a:t>创建页面实例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页面渲染完成</a:t>
            </a:r>
          </a:p>
        </p:txBody>
      </p:sp>
    </p:spTree>
    <p:extLst>
      <p:ext uri="{BB962C8B-B14F-4D97-AF65-F5344CB8AC3E}">
        <p14:creationId xmlns:p14="http://schemas.microsoft.com/office/powerpoint/2010/main" val="194585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小程序中组件的分类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63232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小程序中的组件也是由宿主环境提供的</a:t>
            </a:r>
            <a:r>
              <a:rPr lang="zh-CN" altLang="en-US" dirty="0"/>
              <a:t>，开发者可以基于组件快速搭建出漂亮的页面结构。官方把小程序的组件分为了 </a:t>
            </a:r>
            <a:r>
              <a:rPr lang="en-US" altLang="zh-CN" dirty="0"/>
              <a:t>9 </a:t>
            </a:r>
            <a:r>
              <a:rPr lang="zh-CN" altLang="en-US" dirty="0"/>
              <a:t>大类，分别是：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视图容器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基础内容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表单组件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导航组件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媒体组件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map </a:t>
            </a:r>
            <a:r>
              <a:rPr lang="zh-CN" altLang="en-US" dirty="0"/>
              <a:t>地图组件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canvas </a:t>
            </a:r>
            <a:r>
              <a:rPr lang="zh-CN" altLang="en-US" dirty="0"/>
              <a:t>画布组件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开放能力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无障碍访问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4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C00000"/>
                </a:solidFill>
              </a:rPr>
              <a:t>常用的视图容器类组件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63232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view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普通视图区域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，是一个块级元素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常用来实现页面的布局效果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scroll-view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可滚动的视图区域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常用来实现滚动列表效果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swiper </a:t>
            </a:r>
            <a:r>
              <a:rPr lang="zh-CN" altLang="en-US" dirty="0">
                <a:solidFill>
                  <a:srgbClr val="C00000"/>
                </a:solidFill>
              </a:rPr>
              <a:t>和 </a:t>
            </a:r>
            <a:r>
              <a:rPr lang="en-US" altLang="zh-CN" dirty="0">
                <a:solidFill>
                  <a:srgbClr val="C00000"/>
                </a:solidFill>
              </a:rPr>
              <a:t>swiper-item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轮播图容器组件 和 轮播图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15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view </a:t>
            </a:r>
            <a:r>
              <a:rPr lang="zh-CN" altLang="en-US" dirty="0"/>
              <a:t>组件的基本使用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85913"/>
            <a:ext cx="9845675" cy="515937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flex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横向布局效果：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855E3D-6706-4242-B852-166A2ED8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21" y="1981196"/>
            <a:ext cx="8561037" cy="47211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3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4. scroll-view </a:t>
            </a:r>
            <a:r>
              <a:rPr lang="zh-CN" altLang="en-US" dirty="0"/>
              <a:t>组件的基本使用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实现如图的纵向滚动效果：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D7955-60E9-4189-A4F8-712FFF6F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1" y="1634712"/>
            <a:ext cx="9627033" cy="4826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00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5. swiper </a:t>
            </a:r>
            <a:r>
              <a:rPr lang="zh-CN" altLang="en-US" dirty="0"/>
              <a:t>和 </a:t>
            </a:r>
            <a:r>
              <a:rPr lang="en-US" altLang="zh-CN" dirty="0"/>
              <a:t>swiper-item </a:t>
            </a:r>
            <a:r>
              <a:rPr lang="zh-CN" altLang="en-US" dirty="0"/>
              <a:t>组件的基本使用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89088"/>
            <a:ext cx="9845675" cy="517525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</a:t>
            </a:r>
            <a:r>
              <a:rPr lang="zh-CN" altLang="en-US" dirty="0"/>
              <a:t>轮播图效果：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C75E9E-C3DE-4E83-96B0-BB0C1968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2016178"/>
            <a:ext cx="10815434" cy="46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6. swiper </a:t>
            </a:r>
            <a:r>
              <a:rPr lang="zh-CN" altLang="en-US" dirty="0"/>
              <a:t>组件的常用属性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BDA96E6-FE64-42C8-A6A3-0E8D708A9B46}"/>
              </a:ext>
            </a:extLst>
          </p:cNvPr>
          <p:cNvGraphicFramePr>
            <a:graphicFrameLocks noGrp="1"/>
          </p:cNvGraphicFramePr>
          <p:nvPr/>
        </p:nvGraphicFramePr>
        <p:xfrm>
          <a:off x="945902" y="2096630"/>
          <a:ext cx="9269276" cy="3633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319">
                  <a:extLst>
                    <a:ext uri="{9D8B030D-6E8A-4147-A177-3AD203B41FA5}">
                      <a16:colId xmlns:a16="http://schemas.microsoft.com/office/drawing/2014/main" val="4179366767"/>
                    </a:ext>
                  </a:extLst>
                </a:gridCol>
                <a:gridCol w="2317319">
                  <a:extLst>
                    <a:ext uri="{9D8B030D-6E8A-4147-A177-3AD203B41FA5}">
                      <a16:colId xmlns:a16="http://schemas.microsoft.com/office/drawing/2014/main" val="2807253672"/>
                    </a:ext>
                  </a:extLst>
                </a:gridCol>
                <a:gridCol w="2317319">
                  <a:extLst>
                    <a:ext uri="{9D8B030D-6E8A-4147-A177-3AD203B41FA5}">
                      <a16:colId xmlns:a16="http://schemas.microsoft.com/office/drawing/2014/main" val="1314230395"/>
                    </a:ext>
                  </a:extLst>
                </a:gridCol>
                <a:gridCol w="2317319">
                  <a:extLst>
                    <a:ext uri="{9D8B030D-6E8A-4147-A177-3AD203B41FA5}">
                      <a16:colId xmlns:a16="http://schemas.microsoft.com/office/drawing/2014/main" val="952811858"/>
                    </a:ext>
                  </a:extLst>
                </a:gridCol>
              </a:tblGrid>
              <a:tr h="52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73230"/>
                  </a:ext>
                </a:extLst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indicator-dots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是否显示面板指示点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070109"/>
                  </a:ext>
                </a:extLst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color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rgba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(0, 0, 0, .3)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指示点颜色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131987"/>
                  </a:ext>
                </a:extLst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indicator-active-color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color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#000000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当前选中的指示点颜色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30325"/>
                  </a:ext>
                </a:extLst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autoplay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是否自动切换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09878"/>
                  </a:ext>
                </a:extLst>
              </a:tr>
              <a:tr h="475421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number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5000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自动切换时间间隔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15100"/>
                  </a:ext>
                </a:extLst>
              </a:tr>
              <a:tr h="475421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circular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是否采用衔接滑动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27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>
                <a:solidFill>
                  <a:srgbClr val="C00000"/>
                </a:solidFill>
              </a:rPr>
              <a:t>常用的基础内容组件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63232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text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span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标签，是一个行内元素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rich-text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富文本组件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支持把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字符串渲染为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8. text </a:t>
            </a:r>
            <a:r>
              <a:rPr lang="zh-CN" altLang="en-US" dirty="0"/>
              <a:t>组件的基本使用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selectable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属性，实现长按选中文本内容的效果：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04BFB2-94DC-4B04-B618-AB47881D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1" y="2506329"/>
            <a:ext cx="6525089" cy="42105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8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填写账号信息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516173-6A69-4BC4-A71D-E703345C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24" y="1836999"/>
            <a:ext cx="8583351" cy="48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8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9. rich-text </a:t>
            </a:r>
            <a:r>
              <a:rPr lang="zh-CN" altLang="en-US" dirty="0"/>
              <a:t>组件的基本使用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3713"/>
            <a:ext cx="9845675" cy="517525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rich-text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nodes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属性节点，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字符串渲染为对应的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UI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5C7695-EAE6-4FB0-BC83-759525E87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5"/>
          <a:stretch/>
        </p:blipFill>
        <p:spPr>
          <a:xfrm>
            <a:off x="534513" y="2821122"/>
            <a:ext cx="11330201" cy="20580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383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其它常用组件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381D6-9DDA-4094-9F39-DCE97C5A17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463232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button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功能比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button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按钮丰富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open-type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属性可以调用微信提供的各种功能（客服、转发、获取用户授权、获取用户信息等）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image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image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组件默认宽度约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300px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、高度约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240px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navigator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（后面课程会专门讲解）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页面导航组件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链接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97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11. button </a:t>
            </a:r>
            <a:r>
              <a:rPr lang="zh-CN" altLang="en-US" dirty="0"/>
              <a:t>按钮的基本使用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91030-6A47-430A-98A5-FF66E059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66" y="1885603"/>
            <a:ext cx="8975355" cy="4825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69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12. image </a:t>
            </a:r>
            <a:r>
              <a:rPr lang="zh-CN" altLang="en-US" dirty="0"/>
              <a:t>组件的基本使用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44238-72B1-464D-8A97-501C84FE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1956625"/>
            <a:ext cx="9628650" cy="4746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4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3EDD-860B-44BE-A8C4-1ED663D39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E4D0-AEDC-4C23-AE23-5126708C81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13. image </a:t>
            </a:r>
            <a:r>
              <a:rPr lang="zh-CN" altLang="en-US" dirty="0"/>
              <a:t>组件的 </a:t>
            </a:r>
            <a:r>
              <a:rPr lang="en-US" altLang="zh-CN" dirty="0"/>
              <a:t>mode </a:t>
            </a:r>
            <a:r>
              <a:rPr lang="zh-CN" altLang="en-US" dirty="0"/>
              <a:t>属性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98099-A541-435A-A75E-83E229B32B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89138"/>
            <a:ext cx="9845675" cy="51752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image </a:t>
            </a:r>
            <a:r>
              <a:rPr lang="zh-CN" altLang="en-US" dirty="0"/>
              <a:t>组件的 </a:t>
            </a:r>
            <a:r>
              <a:rPr lang="en-US" altLang="zh-CN" dirty="0">
                <a:solidFill>
                  <a:srgbClr val="C00000"/>
                </a:solidFill>
              </a:rPr>
              <a:t>mode</a:t>
            </a:r>
            <a:r>
              <a:rPr lang="en-US" altLang="zh-CN" dirty="0"/>
              <a:t> </a:t>
            </a:r>
            <a:r>
              <a:rPr lang="zh-CN" altLang="en-US" dirty="0"/>
              <a:t>属性用来指定图片的</a:t>
            </a:r>
            <a:r>
              <a:rPr lang="zh-CN" altLang="en-US" dirty="0">
                <a:solidFill>
                  <a:srgbClr val="C00000"/>
                </a:solidFill>
              </a:rPr>
              <a:t>裁剪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缩放</a:t>
            </a:r>
            <a:r>
              <a:rPr lang="zh-CN" altLang="en-US" dirty="0"/>
              <a:t>模式，常用的 </a:t>
            </a:r>
            <a:r>
              <a:rPr lang="en-US" altLang="zh-CN" dirty="0"/>
              <a:t>mode </a:t>
            </a:r>
            <a:r>
              <a:rPr lang="zh-CN" altLang="en-US" dirty="0"/>
              <a:t>属性值如下：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5BE9079-D9B7-4C20-97BC-099FA25B43F6}"/>
              </a:ext>
            </a:extLst>
          </p:cNvPr>
          <p:cNvGraphicFramePr>
            <a:graphicFrameLocks noGrp="1"/>
          </p:cNvGraphicFramePr>
          <p:nvPr/>
        </p:nvGraphicFramePr>
        <p:xfrm>
          <a:off x="940047" y="2567852"/>
          <a:ext cx="9845675" cy="3126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482">
                  <a:extLst>
                    <a:ext uri="{9D8B030D-6E8A-4147-A177-3AD203B41FA5}">
                      <a16:colId xmlns:a16="http://schemas.microsoft.com/office/drawing/2014/main" val="3360147507"/>
                    </a:ext>
                  </a:extLst>
                </a:gridCol>
                <a:gridCol w="8668193">
                  <a:extLst>
                    <a:ext uri="{9D8B030D-6E8A-4147-A177-3AD203B41FA5}">
                      <a16:colId xmlns:a16="http://schemas.microsoft.com/office/drawing/2014/main" val="3016518237"/>
                    </a:ext>
                  </a:extLst>
                </a:gridCol>
              </a:tblGrid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mode 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874175"/>
                  </a:ext>
                </a:extLst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scaleToFill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（默认值）缩放模式，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不保持纵横比缩放图片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，使图片的宽高完全拉伸至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填满 </a:t>
                      </a:r>
                      <a:r>
                        <a:rPr lang="en-US" altLang="zh-CN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image 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276958"/>
                  </a:ext>
                </a:extLst>
              </a:tr>
              <a:tr h="547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aspectFit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保持纵横比缩放图片，使图片的长边能完全显示出来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。也就是说，可以完整地将图片显示出来。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917336"/>
                  </a:ext>
                </a:extLst>
              </a:tr>
              <a:tr h="497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aspectFill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保持纵横比缩放图片，只保证图片的短边能完全显示出来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。也就是说，图片通常只在水平或垂直方向是完整的，另一个方向将会发生截取。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412399"/>
                  </a:ext>
                </a:extLst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widthFix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宽度不变，高度自动变化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，保持原图宽高比不变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202531"/>
                  </a:ext>
                </a:extLst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heightFix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高度不变，宽度自动变化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，保持原图宽高比不变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73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33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6F985E-90C5-47FE-B377-9BC37FFD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3" y="0"/>
            <a:ext cx="11723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51380-8107-412E-BF4B-3FB3C1B8837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AF62E0C-B74A-4E9C-96E6-93BC07BD6E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写在最后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14F4753-43E2-4A47-87DE-035FF21363E5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C5A4A5-9469-41C7-9414-786AA19F109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B6FD285-B13E-44EC-8841-F4F8F1AAB32C}"/>
              </a:ext>
            </a:extLst>
          </p:cNvPr>
          <p:cNvSpPr txBox="1"/>
          <p:nvPr/>
        </p:nvSpPr>
        <p:spPr>
          <a:xfrm>
            <a:off x="898955" y="1127728"/>
            <a:ext cx="1580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推荐课程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DC403-F7CC-4A2B-8878-5CB608C05151}"/>
              </a:ext>
            </a:extLst>
          </p:cNvPr>
          <p:cNvSpPr txBox="1"/>
          <p:nvPr/>
        </p:nvSpPr>
        <p:spPr>
          <a:xfrm>
            <a:off x="6042025" y="329968"/>
            <a:ext cx="48355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推荐网站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菜鸟教程 </a:t>
            </a:r>
            <a:r>
              <a:rPr lang="en-US" altLang="zh-CN" sz="2400" b="1" dirty="0">
                <a:solidFill>
                  <a:srgbClr val="79976B"/>
                </a:solidFill>
                <a:hlinkClick r:id="rId2"/>
              </a:rPr>
              <a:t>https://www.runoob.com/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 </a:t>
            </a:r>
            <a:r>
              <a:rPr lang="zh-CN" altLang="en-US" sz="2400" b="1" dirty="0">
                <a:solidFill>
                  <a:srgbClr val="79976B"/>
                </a:solidFill>
              </a:rPr>
              <a:t>小组件网站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  <a:hlinkClick r:id="rId3"/>
              </a:rPr>
              <a:t>https://developers.weixin.qq.com/miniprogram/dev/platform-capabilities/extended/weui/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推荐书籍</a:t>
            </a:r>
            <a:endParaRPr lang="en-US" altLang="zh-CN" sz="2400" b="1" dirty="0">
              <a:solidFill>
                <a:srgbClr val="79976B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5AF342-70A4-475D-A931-371B5D162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5" y="1847169"/>
            <a:ext cx="4143375" cy="33718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1C0213F-8757-4806-856D-835F7A85AC36}"/>
              </a:ext>
            </a:extLst>
          </p:cNvPr>
          <p:cNvSpPr txBox="1"/>
          <p:nvPr/>
        </p:nvSpPr>
        <p:spPr>
          <a:xfrm>
            <a:off x="2193053" y="5476795"/>
            <a:ext cx="470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边学边练 循序渐进方能学以致用</a:t>
            </a:r>
            <a:r>
              <a:rPr lang="en-US" altLang="zh-CN" sz="2400" b="1" dirty="0">
                <a:solidFill>
                  <a:schemeClr val="accent2"/>
                </a:solidFill>
              </a:rPr>
              <a:t>~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76A0F3-2168-4420-9DC6-18E95A6F7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76" y="3320470"/>
            <a:ext cx="3217699" cy="33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87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833945-8C6F-45BE-8061-8519BAF43068}"/>
              </a:ext>
            </a:extLst>
          </p:cNvPr>
          <p:cNvSpPr txBox="1"/>
          <p:nvPr/>
        </p:nvSpPr>
        <p:spPr>
          <a:xfrm>
            <a:off x="3184525" y="2260084"/>
            <a:ext cx="61277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rgbClr val="79976B"/>
                </a:solidFill>
              </a:rPr>
              <a:t>感谢观看</a:t>
            </a:r>
            <a:r>
              <a:rPr lang="en-US" altLang="zh-CN" sz="8800" b="1" dirty="0">
                <a:solidFill>
                  <a:srgbClr val="79976B"/>
                </a:solidFill>
              </a:rPr>
              <a:t>~</a:t>
            </a:r>
            <a:endParaRPr lang="zh-CN" altLang="en-US" sz="8800" b="1" dirty="0">
              <a:solidFill>
                <a:srgbClr val="79976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3959E-E651-4464-A0C6-534D478AE588}"/>
              </a:ext>
            </a:extLst>
          </p:cNvPr>
          <p:cNvSpPr txBox="1"/>
          <p:nvPr/>
        </p:nvSpPr>
        <p:spPr>
          <a:xfrm>
            <a:off x="5965825" y="4355584"/>
            <a:ext cx="6127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——</a:t>
            </a:r>
            <a:r>
              <a:rPr lang="zh-CN" altLang="en-US" sz="2400" b="1" dirty="0">
                <a:solidFill>
                  <a:srgbClr val="79976B"/>
                </a:solidFill>
              </a:rPr>
              <a:t>本</a:t>
            </a:r>
            <a:r>
              <a:rPr lang="en-US" altLang="zh-CN" sz="2400" b="1" dirty="0">
                <a:solidFill>
                  <a:srgbClr val="79976B"/>
                </a:solidFill>
              </a:rPr>
              <a:t>PPT</a:t>
            </a:r>
            <a:r>
              <a:rPr lang="zh-CN" altLang="en-US" sz="2400" b="1" dirty="0">
                <a:solidFill>
                  <a:srgbClr val="79976B"/>
                </a:solidFill>
              </a:rPr>
              <a:t>部分内容引自黑马程序员视频课</a:t>
            </a:r>
          </a:p>
        </p:txBody>
      </p:sp>
    </p:spTree>
    <p:extLst>
      <p:ext uri="{BB962C8B-B14F-4D97-AF65-F5344CB8AC3E}">
        <p14:creationId xmlns:p14="http://schemas.microsoft.com/office/powerpoint/2010/main" val="2772306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点击注册按钮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D4A86-83D0-4C04-8481-5809356CA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3372975"/>
          </a:xfrm>
        </p:spPr>
        <p:txBody>
          <a:bodyPr/>
          <a:lstStyle/>
          <a:p>
            <a:r>
              <a:rPr lang="zh-CN" altLang="en-US" dirty="0"/>
              <a:t>使用浏览器打开 </a:t>
            </a:r>
            <a:r>
              <a:rPr lang="en-US" altLang="zh-C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https://mp.weixin.qq.com/</a:t>
            </a:r>
            <a:r>
              <a:rPr lang="en-US" altLang="zh-CN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网址，点击右上角的“</a:t>
            </a:r>
            <a:r>
              <a:rPr lang="zh-CN" altLang="en-US" b="1" dirty="0">
                <a:solidFill>
                  <a:srgbClr val="C00000"/>
                </a:solidFill>
              </a:rPr>
              <a:t>立即注册</a:t>
            </a:r>
            <a:r>
              <a:rPr lang="zh-CN" altLang="en-US" dirty="0"/>
              <a:t>”即可进入到小程序开发账号的注册流程，主要流程截图如下：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408487-BC05-436D-9BA9-9EDA51E3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73" y="2964153"/>
            <a:ext cx="7587516" cy="37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A96540-3492-4F44-BCC7-68FC1C2FCCD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FC1A840-688F-4478-A75A-240325B46CA0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8709E05-E0DC-4AAA-89BB-0B862FC4B21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4F47BE0-FDF0-47A6-9371-E0EE23EB0C2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87ADBDA-D442-40DA-B5BA-DE9B564EE632}"/>
              </a:ext>
            </a:extLst>
          </p:cNvPr>
          <p:cNvSpPr txBox="1"/>
          <p:nvPr/>
        </p:nvSpPr>
        <p:spPr>
          <a:xfrm>
            <a:off x="1023936" y="1879084"/>
            <a:ext cx="56308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指的是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超文本标记语言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(Hyper Text Markup Language),</a:t>
            </a:r>
            <a:r>
              <a:rPr lang="zh-CN" altLang="en-US" sz="2400" b="1" dirty="0">
                <a:solidFill>
                  <a:srgbClr val="79976B"/>
                </a:solidFill>
              </a:rPr>
              <a:t>它是用来描述网页的一种语言。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不是一种编程语言，而是一种标记语言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(markup language)</a:t>
            </a:r>
            <a:r>
              <a:rPr lang="zh-CN" altLang="en-US" sz="2400" b="1" dirty="0">
                <a:solidFill>
                  <a:srgbClr val="79976B"/>
                </a:solidFill>
              </a:rPr>
              <a:t>。标记语言是一套标记标签</a:t>
            </a:r>
            <a:r>
              <a:rPr lang="en-US" altLang="zh-CN" sz="2400" b="1" dirty="0">
                <a:solidFill>
                  <a:srgbClr val="79976B"/>
                </a:solidFill>
              </a:rPr>
              <a:t>(markup tag).</a:t>
            </a:r>
            <a:endParaRPr lang="zh-CN" altLang="en-US" sz="2400" b="1" dirty="0">
              <a:solidFill>
                <a:srgbClr val="79976B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061B35-0AFA-477B-8812-C0D872591F6E}"/>
              </a:ext>
            </a:extLst>
          </p:cNvPr>
          <p:cNvSpPr txBox="1"/>
          <p:nvPr/>
        </p:nvSpPr>
        <p:spPr>
          <a:xfrm>
            <a:off x="3914775" y="554481"/>
            <a:ext cx="2149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en-US" sz="1800" b="1" dirty="0">
                <a:solidFill>
                  <a:srgbClr val="79976B"/>
                </a:solidFill>
              </a:rPr>
              <a:t>超越了文本限制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超级链接文本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077458-E08B-40F2-84A2-2EBF3D9AA7E6}"/>
              </a:ext>
            </a:extLst>
          </p:cNvPr>
          <p:cNvSpPr/>
          <p:nvPr/>
        </p:nvSpPr>
        <p:spPr>
          <a:xfrm>
            <a:off x="3746500" y="501650"/>
            <a:ext cx="2476500" cy="7747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8168C3-1BD3-47DB-8C89-C17A62C5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25" y="87659"/>
            <a:ext cx="5100962" cy="62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提示邮箱激活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3517F4-438F-4B8F-A28C-2EB36678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1" y="1948187"/>
            <a:ext cx="9286042" cy="47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6295AD-B50F-41B4-815D-93603F9C16F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BAAFAE-A645-48DC-B3EA-55BF10A626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97661-4A96-4571-AE84-FD1C1D8C3FE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CD213A-AC67-4E09-B51B-3E6914C16774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D5A8682-5DFB-47CD-919D-6989D0D50675}"/>
              </a:ext>
            </a:extLst>
          </p:cNvPr>
          <p:cNvSpPr txBox="1"/>
          <p:nvPr/>
        </p:nvSpPr>
        <p:spPr>
          <a:xfrm>
            <a:off x="419343" y="1218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1804D-C7DB-4D84-A23E-A8F1CF55C3C1}"/>
              </a:ext>
            </a:extLst>
          </p:cNvPr>
          <p:cNvSpPr txBox="1"/>
          <p:nvPr/>
        </p:nvSpPr>
        <p:spPr>
          <a:xfrm>
            <a:off x="419343" y="2228334"/>
            <a:ext cx="109852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由尖括号包围的关键词，例如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成对出现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 </a:t>
            </a:r>
            <a:r>
              <a:rPr lang="zh-CN" altLang="en-US" sz="2400" b="1" dirty="0">
                <a:solidFill>
                  <a:srgbClr val="79976B"/>
                </a:solidFill>
              </a:rPr>
              <a:t>和 </a:t>
            </a:r>
            <a:r>
              <a:rPr lang="en-US" altLang="zh-CN" sz="2400" b="1" dirty="0">
                <a:solidFill>
                  <a:srgbClr val="79976B"/>
                </a:solidFill>
              </a:rPr>
              <a:t>&lt;/html&gt; </a:t>
            </a:r>
            <a:r>
              <a:rPr lang="zh-CN" altLang="en-US" sz="2400" b="1" dirty="0">
                <a:solidFill>
                  <a:srgbClr val="79976B"/>
                </a:solidFill>
              </a:rPr>
              <a:t>，称为双标签。标签对中的第一个标签是开始标签，第二个标签是结束标签。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有些特殊的标签必须是单个标签（极少情况），例如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</a:t>
            </a:r>
            <a:r>
              <a:rPr lang="en-US" altLang="zh-CN" sz="2400" b="1" dirty="0" err="1">
                <a:solidFill>
                  <a:srgbClr val="79976B"/>
                </a:solidFill>
              </a:rPr>
              <a:t>br</a:t>
            </a:r>
            <a:r>
              <a:rPr lang="en-US" altLang="zh-CN" sz="2400" b="1" dirty="0">
                <a:solidFill>
                  <a:srgbClr val="79976B"/>
                </a:solidFill>
              </a:rPr>
              <a:t> /&gt;</a:t>
            </a:r>
            <a:r>
              <a:rPr lang="zh-CN" altLang="en-US" sz="2400" b="1" dirty="0">
                <a:solidFill>
                  <a:srgbClr val="79976B"/>
                </a:solidFill>
              </a:rPr>
              <a:t>，称为单标签</a:t>
            </a:r>
          </a:p>
        </p:txBody>
      </p:sp>
    </p:spTree>
    <p:extLst>
      <p:ext uri="{BB962C8B-B14F-4D97-AF65-F5344CB8AC3E}">
        <p14:creationId xmlns:p14="http://schemas.microsoft.com/office/powerpoint/2010/main" val="2607093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6295AD-B50F-41B4-815D-93603F9C16F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BAAFAE-A645-48DC-B3EA-55BF10A626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97661-4A96-4571-AE84-FD1C1D8C3FE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CD213A-AC67-4E09-B51B-3E6914C16774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D5A8682-5DFB-47CD-919D-6989D0D50675}"/>
              </a:ext>
            </a:extLst>
          </p:cNvPr>
          <p:cNvSpPr txBox="1"/>
          <p:nvPr/>
        </p:nvSpPr>
        <p:spPr>
          <a:xfrm>
            <a:off x="419343" y="1218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标签关系：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1804D-C7DB-4D84-A23E-A8F1CF55C3C1}"/>
              </a:ext>
            </a:extLst>
          </p:cNvPr>
          <p:cNvSpPr txBox="1"/>
          <p:nvPr/>
        </p:nvSpPr>
        <p:spPr>
          <a:xfrm>
            <a:off x="1800811" y="2081677"/>
            <a:ext cx="2107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9976B"/>
                </a:solidFill>
              </a:rPr>
              <a:t>1.</a:t>
            </a:r>
            <a:r>
              <a:rPr lang="zh-CN" altLang="en-US" sz="2800" b="1" dirty="0">
                <a:solidFill>
                  <a:srgbClr val="79976B"/>
                </a:solidFill>
              </a:rPr>
              <a:t>包含关系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C68AD3-93DA-4704-A0E6-43101D04C719}"/>
              </a:ext>
            </a:extLst>
          </p:cNvPr>
          <p:cNvSpPr txBox="1"/>
          <p:nvPr/>
        </p:nvSpPr>
        <p:spPr>
          <a:xfrm>
            <a:off x="7591425" y="2050534"/>
            <a:ext cx="3019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9976B"/>
                </a:solidFill>
              </a:rPr>
              <a:t>2.</a:t>
            </a:r>
            <a:r>
              <a:rPr lang="zh-CN" altLang="en-US" sz="2800" b="1" dirty="0">
                <a:solidFill>
                  <a:srgbClr val="79976B"/>
                </a:solidFill>
              </a:rPr>
              <a:t>并列关系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0DED4A-AD5C-4C1A-9C53-E397697B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9" y="2944670"/>
            <a:ext cx="5630638" cy="15598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1A0850-2713-4196-ADC9-6F6B4B36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18"/>
          <a:stretch/>
        </p:blipFill>
        <p:spPr>
          <a:xfrm>
            <a:off x="7070051" y="2861302"/>
            <a:ext cx="4062310" cy="1888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576D02-898B-406D-B6DA-5883CE20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363" y="4486603"/>
            <a:ext cx="12192000" cy="23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5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41180F-CA0D-4C13-94CF-35D14195E514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2D5226C-1C52-4DE9-AE1B-C684228B80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93159F-9611-4BDA-8AC0-7A6697F6351C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55DA00E-410C-49A9-93FA-4286C950B12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0D1A1AF-342C-4954-92D8-A369C1FDBD13}"/>
              </a:ext>
            </a:extLst>
          </p:cNvPr>
          <p:cNvSpPr txBox="1"/>
          <p:nvPr/>
        </p:nvSpPr>
        <p:spPr>
          <a:xfrm>
            <a:off x="419343" y="1391335"/>
            <a:ext cx="68768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每个网页都会有一个基本的结构标签（也称为骨架标签），页面内容也是在这些基本标签上书写。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6D3608-63D2-485F-8D21-439F7F0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3" y="2374732"/>
            <a:ext cx="11000863" cy="29910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B6D23C3-91CA-4F3F-917C-2589B47C289D}"/>
              </a:ext>
            </a:extLst>
          </p:cNvPr>
          <p:cNvSpPr txBox="1"/>
          <p:nvPr/>
        </p:nvSpPr>
        <p:spPr>
          <a:xfrm>
            <a:off x="2524125" y="5708134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标签</a:t>
            </a:r>
            <a:r>
              <a:rPr lang="zh-CN" altLang="en-US" b="1" dirty="0">
                <a:solidFill>
                  <a:srgbClr val="79976B"/>
                </a:solidFill>
              </a:rPr>
              <a:t>基本结构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16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1ECAD-1B87-4DD5-AF3E-962758EA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80" y="2407168"/>
            <a:ext cx="4931727" cy="3046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73DEF6-7184-4D19-B62E-F7CCC8EF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9" y="920518"/>
            <a:ext cx="5378371" cy="563959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22574A-6398-416D-8AD4-1A6F9C0E9C89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41BB87-C8C8-4336-9374-4A66D847805C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endParaRPr lang="zh-CN" altLang="en-US" sz="2400" b="1" dirty="0">
                <a:solidFill>
                  <a:srgbClr val="79976B"/>
                </a:solidFill>
              </a:endParaRPr>
            </a:p>
          </p:txBody>
        </p:sp>
        <p:sp>
          <p:nvSpPr>
            <p:cNvPr id="8" name="椭圆 3">
              <a:extLst>
                <a:ext uri="{FF2B5EF4-FFF2-40B4-BE49-F238E27FC236}">
                  <a16:creationId xmlns:a16="http://schemas.microsoft.com/office/drawing/2014/main" id="{512C4D75-1E4E-42A7-90AA-EB8A52D7843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CB9112-6CC9-4437-AF82-9FA5020A174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BCB1E9A-80BC-4C87-B326-539A91288455}"/>
              </a:ext>
            </a:extLst>
          </p:cNvPr>
          <p:cNvSpPr txBox="1"/>
          <p:nvPr/>
        </p:nvSpPr>
        <p:spPr>
          <a:xfrm>
            <a:off x="790575" y="1176895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pt-BR" sz="1800" b="1" dirty="0">
                <a:solidFill>
                  <a:srgbClr val="79976B"/>
                </a:solidFill>
              </a:rPr>
              <a:t>新建文件（</a:t>
            </a:r>
            <a:r>
              <a:rPr lang="pt-BR" altLang="zh-CN" sz="1800" b="1" dirty="0">
                <a:solidFill>
                  <a:srgbClr val="79976B"/>
                </a:solidFill>
              </a:rPr>
              <a:t>Ctrl + N </a:t>
            </a:r>
            <a:r>
              <a:rPr lang="zh-CN" altLang="pt-BR" sz="1800" b="1" dirty="0">
                <a:solidFill>
                  <a:srgbClr val="79976B"/>
                </a:solidFill>
              </a:rPr>
              <a:t>）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保存（</a:t>
            </a:r>
            <a:r>
              <a:rPr lang="en-US" altLang="zh-CN" b="1" dirty="0">
                <a:solidFill>
                  <a:srgbClr val="79976B"/>
                </a:solidFill>
              </a:rPr>
              <a:t>Ctrl + S 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r>
              <a:rPr lang="en-US" altLang="zh-CN" b="1" dirty="0">
                <a:solidFill>
                  <a:srgbClr val="79976B"/>
                </a:solidFill>
              </a:rPr>
              <a:t>, </a:t>
            </a:r>
            <a:r>
              <a:rPr lang="zh-CN" altLang="en-US" b="1" dirty="0">
                <a:solidFill>
                  <a:srgbClr val="79976B"/>
                </a:solidFill>
              </a:rPr>
              <a:t>注意移动要保存为 </a:t>
            </a:r>
            <a:r>
              <a:rPr lang="en-US" altLang="zh-CN" b="1" dirty="0">
                <a:solidFill>
                  <a:srgbClr val="79976B"/>
                </a:solidFill>
              </a:rPr>
              <a:t>.html </a:t>
            </a:r>
            <a:r>
              <a:rPr lang="zh-CN" altLang="en-US" b="1" dirty="0">
                <a:solidFill>
                  <a:srgbClr val="79976B"/>
                </a:solidFill>
              </a:rPr>
              <a:t>文件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3.Ctrl + </a:t>
            </a:r>
            <a:r>
              <a:rPr lang="zh-CN" altLang="en-US" b="1" dirty="0">
                <a:solidFill>
                  <a:srgbClr val="79976B"/>
                </a:solidFill>
              </a:rPr>
              <a:t>加号键 ，</a:t>
            </a:r>
            <a:r>
              <a:rPr lang="en-US" altLang="zh-CN" b="1" dirty="0">
                <a:solidFill>
                  <a:srgbClr val="79976B"/>
                </a:solidFill>
              </a:rPr>
              <a:t>Ctrl + </a:t>
            </a:r>
            <a:r>
              <a:rPr lang="zh-CN" altLang="en-US" b="1" dirty="0">
                <a:solidFill>
                  <a:srgbClr val="79976B"/>
                </a:solidFill>
              </a:rPr>
              <a:t>减号键 可以放大缩小视图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3E5B6A-B03F-41D8-A951-14FF55676D4E}"/>
              </a:ext>
            </a:extLst>
          </p:cNvPr>
          <p:cNvSpPr txBox="1"/>
          <p:nvPr/>
        </p:nvSpPr>
        <p:spPr>
          <a:xfrm>
            <a:off x="6619875" y="397715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975469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F02CF-0DCF-4082-ADE3-77C2EF69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5" y="549473"/>
            <a:ext cx="5804116" cy="5759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BD2F5-0A95-4C6D-A1AA-F03A154A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692149"/>
            <a:ext cx="5378371" cy="5639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9EB891-EF03-434A-B988-7DCCD2963638}"/>
              </a:ext>
            </a:extLst>
          </p:cNvPr>
          <p:cNvSpPr txBox="1"/>
          <p:nvPr/>
        </p:nvSpPr>
        <p:spPr>
          <a:xfrm>
            <a:off x="596859" y="23987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1271640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BA677E-89E8-4955-B362-940201AE0267}"/>
              </a:ext>
            </a:extLst>
          </p:cNvPr>
          <p:cNvSpPr txBox="1"/>
          <p:nvPr/>
        </p:nvSpPr>
        <p:spPr>
          <a:xfrm>
            <a:off x="498475" y="545584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9976B"/>
                </a:solidFill>
              </a:rPr>
              <a:t>5.</a:t>
            </a:r>
            <a:r>
              <a:rPr lang="zh-CN" altLang="en-US" sz="1800" b="1" dirty="0">
                <a:solidFill>
                  <a:srgbClr val="79976B"/>
                </a:solidFill>
              </a:rPr>
              <a:t>生成页面骨架结构。输入</a:t>
            </a:r>
            <a:r>
              <a:rPr lang="en-US" altLang="zh-CN" sz="1800" b="1" dirty="0">
                <a:solidFill>
                  <a:srgbClr val="79976B"/>
                </a:solidFill>
              </a:rPr>
              <a:t>! </a:t>
            </a:r>
            <a:r>
              <a:rPr lang="zh-CN" altLang="en-US" sz="1800" b="1" dirty="0">
                <a:solidFill>
                  <a:srgbClr val="79976B"/>
                </a:solidFill>
              </a:rPr>
              <a:t>按下 </a:t>
            </a:r>
            <a:r>
              <a:rPr lang="en-US" altLang="zh-CN" sz="1800" b="1" dirty="0">
                <a:solidFill>
                  <a:srgbClr val="79976B"/>
                </a:solidFill>
              </a:rPr>
              <a:t>Tab </a:t>
            </a:r>
            <a:r>
              <a:rPr lang="zh-CN" altLang="en-US" sz="1800" b="1" dirty="0">
                <a:solidFill>
                  <a:srgbClr val="79976B"/>
                </a:solidFill>
              </a:rPr>
              <a:t>键。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6.</a:t>
            </a:r>
            <a:r>
              <a:rPr lang="zh-CN" altLang="en-US" b="1" dirty="0">
                <a:solidFill>
                  <a:srgbClr val="79976B"/>
                </a:solidFill>
              </a:rPr>
              <a:t>右击，选择</a:t>
            </a:r>
            <a:r>
              <a:rPr lang="nl-NL" altLang="zh-CN" b="1" dirty="0">
                <a:solidFill>
                  <a:srgbClr val="79976B"/>
                </a:solidFill>
              </a:rPr>
              <a:t>Open In Default Browser</a:t>
            </a:r>
            <a:r>
              <a:rPr lang="zh-CN" altLang="en-US" b="1" dirty="0">
                <a:solidFill>
                  <a:srgbClr val="79976B"/>
                </a:solidFill>
              </a:rPr>
              <a:t>（</a:t>
            </a:r>
            <a:r>
              <a:rPr lang="nl-NL" altLang="zh-CN" b="1" dirty="0">
                <a:solidFill>
                  <a:srgbClr val="79976B"/>
                </a:solidFill>
              </a:rPr>
              <a:t>Alt+B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zh-CN" altLang="en-US" sz="1800" b="1" dirty="0">
                <a:solidFill>
                  <a:srgbClr val="79976B"/>
                </a:solidFill>
              </a:rPr>
              <a:t>成功打开网页！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C41AF3-952D-4409-9F52-51854208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23" y="0"/>
            <a:ext cx="5245553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6223A6-5A84-4511-9029-346BDF0E1966}"/>
              </a:ext>
            </a:extLst>
          </p:cNvPr>
          <p:cNvSpPr txBox="1"/>
          <p:nvPr/>
        </p:nvSpPr>
        <p:spPr>
          <a:xfrm>
            <a:off x="498475" y="182983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Ctrl+/    </a:t>
            </a:r>
            <a:r>
              <a:rPr lang="zh-CN" altLang="en-US" sz="1800" b="1" dirty="0">
                <a:solidFill>
                  <a:srgbClr val="79976B"/>
                </a:solidFill>
              </a:rPr>
              <a:t>注释代码</a:t>
            </a:r>
          </a:p>
        </p:txBody>
      </p:sp>
    </p:spTree>
    <p:extLst>
      <p:ext uri="{BB962C8B-B14F-4D97-AF65-F5344CB8AC3E}">
        <p14:creationId xmlns:p14="http://schemas.microsoft.com/office/powerpoint/2010/main" val="1790447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2212A59-08A5-4714-BCC4-9C2920591D73}"/>
              </a:ext>
            </a:extLst>
          </p:cNvPr>
          <p:cNvSpPr txBox="1"/>
          <p:nvPr/>
        </p:nvSpPr>
        <p:spPr>
          <a:xfrm>
            <a:off x="549275" y="3423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65EE7-7CBA-49CD-85C4-0EBCD893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5" y="1085850"/>
            <a:ext cx="8006244" cy="478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4AA1E6-A241-42B3-AE59-12C19724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50" y="2244653"/>
            <a:ext cx="4870700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5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60F6826-90C6-4DEB-81CB-197700CD6431}"/>
              </a:ext>
            </a:extLst>
          </p:cNvPr>
          <p:cNvSpPr txBox="1"/>
          <p:nvPr/>
        </p:nvSpPr>
        <p:spPr>
          <a:xfrm>
            <a:off x="479425" y="329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  <a:r>
              <a:rPr lang="en-US" altLang="zh-CN" sz="2800" b="1" dirty="0">
                <a:solidFill>
                  <a:srgbClr val="79976B"/>
                </a:solidFill>
              </a:rPr>
              <a:t>——</a:t>
            </a:r>
            <a:r>
              <a:rPr lang="zh-CN" altLang="en-US" sz="2800" b="1" dirty="0">
                <a:solidFill>
                  <a:srgbClr val="79976B"/>
                </a:solidFill>
              </a:rPr>
              <a:t>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71598-994A-4D18-A531-D12E59EC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102971"/>
            <a:ext cx="10445750" cy="706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62FAD7-1798-42B6-BCAE-CD8F8AA9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152614"/>
            <a:ext cx="7023100" cy="31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29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316FAB3-0251-4491-808F-ABDC9E2D63B3}"/>
              </a:ext>
            </a:extLst>
          </p:cNvPr>
          <p:cNvSpPr txBox="1"/>
          <p:nvPr/>
        </p:nvSpPr>
        <p:spPr>
          <a:xfrm>
            <a:off x="898955" y="1395968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498628-9112-4936-A24F-7C3FCD874304}"/>
              </a:ext>
            </a:extLst>
          </p:cNvPr>
          <p:cNvSpPr txBox="1"/>
          <p:nvPr/>
        </p:nvSpPr>
        <p:spPr>
          <a:xfrm>
            <a:off x="3311524" y="1472912"/>
            <a:ext cx="8467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规则由两个主要的部分构成：选择器以及一条或多条声明。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74746F-385D-4B75-B7B5-3B443A9B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0" y="2096143"/>
            <a:ext cx="4749870" cy="14912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2C7AA8-CB12-4838-BBD7-E4EFB534C9FE}"/>
              </a:ext>
            </a:extLst>
          </p:cNvPr>
          <p:cNvSpPr txBox="1"/>
          <p:nvPr/>
        </p:nvSpPr>
        <p:spPr>
          <a:xfrm>
            <a:off x="697046" y="3969317"/>
            <a:ext cx="114505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选择器是用于指定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标签，花括号内是对该对象设置的具体样式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属性和属性值以“键值对”的形式出现：</a:t>
            </a:r>
            <a:r>
              <a:rPr lang="en-US" altLang="zh-CN" sz="2400" b="1" dirty="0" err="1">
                <a:solidFill>
                  <a:srgbClr val="79976B"/>
                </a:solidFill>
              </a:rPr>
              <a:t>color:red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属性是对指定的对象设置的样式属性，例如字体大小、文本颜色等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4.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:</a:t>
            </a:r>
            <a:r>
              <a:rPr lang="zh-CN" altLang="en-US" sz="2400" b="1" dirty="0">
                <a:solidFill>
                  <a:srgbClr val="79976B"/>
                </a:solidFill>
              </a:rPr>
              <a:t>”分开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5.</a:t>
            </a:r>
            <a:r>
              <a:rPr lang="zh-CN" altLang="en-US" sz="2400" b="1" dirty="0">
                <a:solidFill>
                  <a:srgbClr val="79976B"/>
                </a:solidFill>
              </a:rPr>
              <a:t>多个“键值对”之间用英文“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r>
              <a:rPr lang="zh-CN" altLang="en-US" sz="2400" b="1" dirty="0">
                <a:solidFill>
                  <a:srgbClr val="79976B"/>
                </a:solidFill>
              </a:rPr>
              <a:t>”进行区分</a:t>
            </a:r>
          </a:p>
        </p:txBody>
      </p:sp>
    </p:spTree>
    <p:extLst>
      <p:ext uri="{BB962C8B-B14F-4D97-AF65-F5344CB8AC3E}">
        <p14:creationId xmlns:p14="http://schemas.microsoft.com/office/powerpoint/2010/main" val="1546041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F29644B-062B-4EC2-A310-52EA0F5AFEC9}"/>
              </a:ext>
            </a:extLst>
          </p:cNvPr>
          <p:cNvSpPr txBox="1"/>
          <p:nvPr/>
        </p:nvSpPr>
        <p:spPr>
          <a:xfrm>
            <a:off x="644524" y="901184"/>
            <a:ext cx="9483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所有的样式，都包含在 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标签内，表示是样式表。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一般写到 </a:t>
            </a:r>
            <a:r>
              <a:rPr lang="en-US" altLang="zh-CN" sz="2400" b="1" dirty="0">
                <a:solidFill>
                  <a:srgbClr val="79976B"/>
                </a:solidFill>
              </a:rPr>
              <a:t>&lt;/head&gt; </a:t>
            </a:r>
            <a:r>
              <a:rPr lang="zh-CN" altLang="en-US" sz="2400" b="1" dirty="0">
                <a:solidFill>
                  <a:srgbClr val="79976B"/>
                </a:solidFill>
              </a:rPr>
              <a:t>上方。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5E08C8-26D5-4F79-8B25-F3ECBF2E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2016093"/>
            <a:ext cx="3721132" cy="3740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7A2C52-EDBF-4D4E-B6A9-6A6CA820BC3A}"/>
              </a:ext>
            </a:extLst>
          </p:cNvPr>
          <p:cNvSpPr txBox="1"/>
          <p:nvPr/>
        </p:nvSpPr>
        <p:spPr>
          <a:xfrm>
            <a:off x="5095875" y="4925212"/>
            <a:ext cx="6127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推荐样式选择器，属性名，属性值关键字全部使用小写字母，特殊情况除外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C6832D-741A-434C-8DD1-5057FBD2353C}"/>
              </a:ext>
            </a:extLst>
          </p:cNvPr>
          <p:cNvSpPr txBox="1"/>
          <p:nvPr/>
        </p:nvSpPr>
        <p:spPr>
          <a:xfrm>
            <a:off x="6638925" y="1554428"/>
            <a:ext cx="3540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样式格式书写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AFC907-25A7-40EA-AF33-B1323623FEBB}"/>
              </a:ext>
            </a:extLst>
          </p:cNvPr>
          <p:cNvSpPr txBox="1"/>
          <p:nvPr/>
        </p:nvSpPr>
        <p:spPr>
          <a:xfrm>
            <a:off x="5111290" y="2096028"/>
            <a:ext cx="2460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紧凑格式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6BF0BF-001A-47B7-813F-44E6DBA411A5}"/>
              </a:ext>
            </a:extLst>
          </p:cNvPr>
          <p:cNvSpPr txBox="1"/>
          <p:nvPr/>
        </p:nvSpPr>
        <p:spPr>
          <a:xfrm>
            <a:off x="5111290" y="3404138"/>
            <a:ext cx="2289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展开格式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884AB3-D2E1-4123-B99B-45314E90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2" y="2702867"/>
            <a:ext cx="5557072" cy="4616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5CC6A41-E472-400C-B41F-657D294C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42" y="3601494"/>
            <a:ext cx="2165007" cy="127076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CA45B65-70E7-471F-9949-F447C70BC009}"/>
              </a:ext>
            </a:extLst>
          </p:cNvPr>
          <p:cNvSpPr txBox="1"/>
          <p:nvPr/>
        </p:nvSpPr>
        <p:spPr>
          <a:xfrm>
            <a:off x="644524" y="5910034"/>
            <a:ext cx="11064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 属性值前面，冒号后面，保留一个空格；选择器（标签）和大括号中间保留空格</a:t>
            </a:r>
          </a:p>
        </p:txBody>
      </p:sp>
    </p:spTree>
    <p:extLst>
      <p:ext uri="{BB962C8B-B14F-4D97-AF65-F5344CB8AC3E}">
        <p14:creationId xmlns:p14="http://schemas.microsoft.com/office/powerpoint/2010/main" val="44029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点击链接激活账号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A78EC2-074B-4A0B-926D-CADE957D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86" y="1844825"/>
            <a:ext cx="7320560" cy="48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5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 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4856D-B3C4-4A82-9D36-E53A009A6217}"/>
              </a:ext>
            </a:extLst>
          </p:cNvPr>
          <p:cNvSpPr txBox="1"/>
          <p:nvPr/>
        </p:nvSpPr>
        <p:spPr>
          <a:xfrm>
            <a:off x="606424" y="1123434"/>
            <a:ext cx="1066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选择器</a:t>
            </a:r>
            <a:r>
              <a:rPr lang="en-US" altLang="zh-CN" sz="2400" b="1" dirty="0">
                <a:solidFill>
                  <a:srgbClr val="79976B"/>
                </a:solidFill>
              </a:rPr>
              <a:t>(</a:t>
            </a:r>
            <a:r>
              <a:rPr lang="zh-CN" altLang="en-US" sz="2400" b="1" dirty="0">
                <a:solidFill>
                  <a:srgbClr val="79976B"/>
                </a:solidFill>
              </a:rPr>
              <a:t>选择符</a:t>
            </a:r>
            <a:r>
              <a:rPr lang="en-US" altLang="zh-CN" sz="2400" b="1" dirty="0">
                <a:solidFill>
                  <a:srgbClr val="79976B"/>
                </a:solidFill>
              </a:rPr>
              <a:t>)</a:t>
            </a:r>
            <a:r>
              <a:rPr lang="zh-CN" altLang="en-US" sz="2400" b="1" dirty="0">
                <a:solidFill>
                  <a:srgbClr val="79976B"/>
                </a:solidFill>
              </a:rPr>
              <a:t>就是根据不同需求把不同的标签选出来这就是选择器的作用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35EABC-464C-4ADA-8254-9737150E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916900"/>
            <a:ext cx="7702550" cy="34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74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标签选择器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D098485-84C8-4D7E-92BF-033345873779}"/>
              </a:ext>
            </a:extLst>
          </p:cNvPr>
          <p:cNvSpPr txBox="1"/>
          <p:nvPr/>
        </p:nvSpPr>
        <p:spPr>
          <a:xfrm>
            <a:off x="695324" y="1104384"/>
            <a:ext cx="967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标签选择器（元素选择器）是指用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标签名称作为选择器，按标签名称分类，为页面中某一类标签指定统一的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能快速为页面中同类型的标签统一设置样式。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73DA98-FFFD-4DB5-8457-4D55F82ED717}"/>
              </a:ext>
            </a:extLst>
          </p:cNvPr>
          <p:cNvGrpSpPr/>
          <p:nvPr/>
        </p:nvGrpSpPr>
        <p:grpSpPr>
          <a:xfrm>
            <a:off x="397712" y="2908476"/>
            <a:ext cx="4444757" cy="646331"/>
            <a:chOff x="247893" y="232781"/>
            <a:chExt cx="4444757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D9F0A5-E260-4059-9B0F-DA8C50E24DC4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类选择器</a:t>
              </a:r>
            </a:p>
          </p:txBody>
        </p:sp>
        <p:sp>
          <p:nvSpPr>
            <p:cNvPr id="10" name="椭圆 3">
              <a:extLst>
                <a:ext uri="{FF2B5EF4-FFF2-40B4-BE49-F238E27FC236}">
                  <a16:creationId xmlns:a16="http://schemas.microsoft.com/office/drawing/2014/main" id="{E09A1563-6108-407D-9F2F-2F3EE202FC04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415C9E-A3B8-44E4-8938-485E3EEF5F86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C739FA4-EA93-417B-A8E8-842CF7481CD2}"/>
              </a:ext>
            </a:extLst>
          </p:cNvPr>
          <p:cNvSpPr txBox="1"/>
          <p:nvPr/>
        </p:nvSpPr>
        <p:spPr>
          <a:xfrm>
            <a:off x="824749" y="3839666"/>
            <a:ext cx="10702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要差异化选择不同的标签，单独选一个或者某几个标签，可以使用类选择器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需要用</a:t>
            </a:r>
            <a:r>
              <a:rPr lang="en-US" altLang="zh-CN" sz="2400" b="1" dirty="0">
                <a:solidFill>
                  <a:srgbClr val="79976B"/>
                </a:solidFill>
              </a:rPr>
              <a:t>class</a:t>
            </a:r>
            <a:r>
              <a:rPr lang="zh-CN" altLang="en-US" sz="2400" b="1" dirty="0">
                <a:solidFill>
                  <a:srgbClr val="79976B"/>
                </a:solidFill>
              </a:rPr>
              <a:t>属性来调用 </a:t>
            </a:r>
            <a:r>
              <a:rPr lang="en-US" altLang="zh-CN" sz="2400" b="1" dirty="0">
                <a:solidFill>
                  <a:srgbClr val="79976B"/>
                </a:solidFill>
              </a:rPr>
              <a:t>class </a:t>
            </a:r>
            <a:r>
              <a:rPr lang="zh-CN" altLang="en-US" sz="2400" b="1" dirty="0">
                <a:solidFill>
                  <a:srgbClr val="79976B"/>
                </a:solidFill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365518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949051-EF93-4561-9D1E-61AF918713BC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AA68D16-7B7D-4648-B5BA-3601DE5F482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id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111F84-979F-423E-99B9-7DA765050B2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D93F9AD-847E-4B8B-A6C5-64EDE364F93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85283B5-6167-4B22-BE52-963203C577F3}"/>
              </a:ext>
            </a:extLst>
          </p:cNvPr>
          <p:cNvSpPr txBox="1"/>
          <p:nvPr/>
        </p:nvSpPr>
        <p:spPr>
          <a:xfrm>
            <a:off x="958099" y="1409184"/>
            <a:ext cx="9741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选择器可以为标有特定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元素指定特定的样式。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元素以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属性来设置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选择器，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中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选择器以“</a:t>
            </a:r>
            <a:r>
              <a:rPr lang="en-US" altLang="zh-CN" sz="2400" b="1" dirty="0">
                <a:solidFill>
                  <a:srgbClr val="79976B"/>
                </a:solidFill>
              </a:rPr>
              <a:t>#" </a:t>
            </a:r>
            <a:r>
              <a:rPr lang="zh-CN" altLang="en-US" sz="2400" b="1" dirty="0">
                <a:solidFill>
                  <a:srgbClr val="79976B"/>
                </a:solidFill>
              </a:rPr>
              <a:t>来定义。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C8CA96-CC02-4AC9-A2C5-7FB286CF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2694858"/>
            <a:ext cx="3819503" cy="24174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491548-081A-4EF5-8EC9-31075C480483}"/>
              </a:ext>
            </a:extLst>
          </p:cNvPr>
          <p:cNvSpPr txBox="1"/>
          <p:nvPr/>
        </p:nvSpPr>
        <p:spPr>
          <a:xfrm>
            <a:off x="1133474" y="5403334"/>
            <a:ext cx="10601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属性只能在每个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文档中</a:t>
            </a:r>
            <a:r>
              <a:rPr lang="zh-CN" altLang="en-US" sz="2400" b="1" dirty="0">
                <a:solidFill>
                  <a:schemeClr val="accent2"/>
                </a:solidFill>
              </a:rPr>
              <a:t>出现一次</a:t>
            </a:r>
            <a:r>
              <a:rPr lang="zh-CN" altLang="en-US" sz="2400" b="1" dirty="0">
                <a:solidFill>
                  <a:srgbClr val="79976B"/>
                </a:solidFill>
              </a:rPr>
              <a:t>。口诀</a:t>
            </a:r>
            <a:r>
              <a:rPr lang="en-US" altLang="zh-CN" sz="2400" b="1" dirty="0">
                <a:solidFill>
                  <a:srgbClr val="79976B"/>
                </a:solidFill>
              </a:rPr>
              <a:t>: </a:t>
            </a:r>
            <a:r>
              <a:rPr lang="zh-CN" altLang="en-US" sz="2400" b="1" dirty="0">
                <a:solidFill>
                  <a:srgbClr val="79976B"/>
                </a:solidFill>
              </a:rPr>
              <a:t>样式</a:t>
            </a:r>
            <a:r>
              <a:rPr lang="en-US" altLang="zh-CN" sz="2400" b="1" dirty="0">
                <a:solidFill>
                  <a:srgbClr val="79976B"/>
                </a:solidFill>
              </a:rPr>
              <a:t>#</a:t>
            </a:r>
            <a:r>
              <a:rPr lang="zh-CN" altLang="en-US" sz="2400" b="1" dirty="0">
                <a:solidFill>
                  <a:srgbClr val="79976B"/>
                </a:solidFill>
              </a:rPr>
              <a:t>定义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结构</a:t>
            </a:r>
            <a:r>
              <a:rPr lang="en-US" altLang="zh-CN" sz="2400" b="1" dirty="0">
                <a:solidFill>
                  <a:srgbClr val="79976B"/>
                </a:solidFill>
              </a:rPr>
              <a:t>id</a:t>
            </a:r>
            <a:r>
              <a:rPr lang="zh-CN" altLang="en-US" sz="2400" b="1" dirty="0">
                <a:solidFill>
                  <a:srgbClr val="79976B"/>
                </a:solidFill>
              </a:rPr>
              <a:t>调用</a:t>
            </a:r>
            <a:r>
              <a:rPr lang="en-US" altLang="zh-CN" sz="2400" b="1" dirty="0">
                <a:solidFill>
                  <a:srgbClr val="79976B"/>
                </a:solidFill>
              </a:rPr>
              <a:t>, </a:t>
            </a:r>
            <a:r>
              <a:rPr lang="zh-CN" altLang="en-US" sz="2400" b="1" dirty="0">
                <a:solidFill>
                  <a:srgbClr val="79976B"/>
                </a:solidFill>
              </a:rPr>
              <a:t>只能调用一次</a:t>
            </a:r>
          </a:p>
        </p:txBody>
      </p:sp>
    </p:spTree>
    <p:extLst>
      <p:ext uri="{BB962C8B-B14F-4D97-AF65-F5344CB8AC3E}">
        <p14:creationId xmlns:p14="http://schemas.microsoft.com/office/powerpoint/2010/main" val="824567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2B89CC-DC1F-4BFB-9085-9AAF2A86AE12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DF1582D-7CE7-445F-8A50-DE71821B0252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通配符选择器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A4B5CB9-34E7-479E-8523-F4ED0A165510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28377EF-27F8-415A-B6A1-35C4223CB61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CC8758-D29D-46E0-8EE4-009B7EEAB9A1}"/>
              </a:ext>
            </a:extLst>
          </p:cNvPr>
          <p:cNvSpPr txBox="1"/>
          <p:nvPr/>
        </p:nvSpPr>
        <p:spPr>
          <a:xfrm>
            <a:off x="647434" y="1269484"/>
            <a:ext cx="900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通配符选择器使用“*”定义，它表示选取页面中所有元素（标签）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不需要调用， 自动就给所有的元素使用样式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AC9347-89F6-4255-B3B8-E9D49E74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84" y="2469813"/>
            <a:ext cx="3130816" cy="1944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76D76C-C9C9-4EE3-8A0F-4B67BC76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188" y="2654260"/>
            <a:ext cx="7796869" cy="27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8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FF8ED4-99CB-45F8-83B1-4F5D8223C8FF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CB6E3-7AB1-4B85-A332-AEA7CC433045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应用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字体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67EC928-4B57-426D-A09B-547B3C5AACA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5BE79AF-13B3-4D28-BA9C-F6E47800351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5BBE30E-37E0-43A3-8618-D9B2EB6B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1075631"/>
            <a:ext cx="9135945" cy="24964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B4B1A-BBD9-4C71-A4C5-A9F3A9D3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0" y="3571113"/>
            <a:ext cx="3960995" cy="32868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619BE1-4437-4BF2-B7AD-76EB4C4D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06" y="3620204"/>
            <a:ext cx="2745392" cy="29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4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71BF5-29F6-471A-811E-68A93C3F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" y="351553"/>
            <a:ext cx="11378119" cy="5891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70974A-A96D-4AF0-9ADD-E63F1CE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80" y="1763769"/>
            <a:ext cx="3610541" cy="37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0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D902FD8-2366-4E43-B6CA-087275D8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17" y="1001114"/>
            <a:ext cx="6661543" cy="5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21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0E8841E-243D-4C4A-891E-ED8EB0AE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21" y="832722"/>
            <a:ext cx="5364150" cy="60252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FD388E-B3ED-4981-A853-EC90FAA4FC6F}"/>
              </a:ext>
            </a:extLst>
          </p:cNvPr>
          <p:cNvSpPr txBox="1"/>
          <p:nvPr/>
        </p:nvSpPr>
        <p:spPr>
          <a:xfrm>
            <a:off x="7237589" y="2436832"/>
            <a:ext cx="45509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79976B"/>
                </a:solidFill>
              </a:rPr>
              <a:t>document.write</a:t>
            </a:r>
            <a:r>
              <a:rPr lang="zh-CN" altLang="en-US" sz="2400" b="1" dirty="0">
                <a:solidFill>
                  <a:srgbClr val="79976B"/>
                </a:solidFill>
              </a:rPr>
              <a:t>方法 打印文字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alert</a:t>
            </a:r>
            <a:r>
              <a:rPr lang="zh-CN" altLang="en-US" sz="2400" b="1" dirty="0">
                <a:solidFill>
                  <a:srgbClr val="79976B"/>
                </a:solidFill>
              </a:rPr>
              <a:t>（）事件弹出提示框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JavaScript</a:t>
            </a:r>
            <a:r>
              <a:rPr lang="zh-CN" altLang="en-US" sz="2400" b="1" dirty="0">
                <a:solidFill>
                  <a:srgbClr val="79976B"/>
                </a:solidFill>
              </a:rPr>
              <a:t>一般和</a:t>
            </a:r>
            <a:r>
              <a:rPr lang="en-US" altLang="zh-CN" sz="2400" b="1" dirty="0">
                <a:solidFill>
                  <a:srgbClr val="79976B"/>
                </a:solidFill>
              </a:rPr>
              <a:t>CSS</a:t>
            </a:r>
            <a:r>
              <a:rPr lang="zh-CN" altLang="en-US" sz="2400" b="1" dirty="0">
                <a:solidFill>
                  <a:srgbClr val="79976B"/>
                </a:solidFill>
              </a:rPr>
              <a:t>协同作用</a:t>
            </a:r>
            <a:endParaRPr lang="en-US" altLang="zh-CN" sz="24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09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CB06430-F136-4D61-AB56-A90A60C6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771525"/>
            <a:ext cx="5124450" cy="6086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8C97CD-3D37-4C8B-9173-483E4A69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79" y="3273425"/>
            <a:ext cx="2527300" cy="2575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DE33EA-B961-4BF6-B1F9-DCE86A95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7" y="1123156"/>
            <a:ext cx="2999805" cy="86201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F141B9D-B444-4685-B0D4-FBDAFE7F9B8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7110129" y="1985169"/>
            <a:ext cx="1" cy="128825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6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BA7A163-5B5B-44CC-A296-09882A50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49" y="1554948"/>
            <a:ext cx="8742717" cy="46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选择主体类型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A7D3D3-03C5-46D3-9D22-A09B11D4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6" y="1864536"/>
            <a:ext cx="7864818" cy="48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A36754F-9E73-7B19-5F7F-4A2C6AE4EED4}"/>
              </a:ext>
            </a:extLst>
          </p:cNvPr>
          <p:cNvSpPr/>
          <p:nvPr/>
        </p:nvSpPr>
        <p:spPr>
          <a:xfrm>
            <a:off x="6740131" y="1606056"/>
            <a:ext cx="3263900" cy="351885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2">
            <a:extLst>
              <a:ext uri="{FF2B5EF4-FFF2-40B4-BE49-F238E27FC236}">
                <a16:creationId xmlns:a16="http://schemas.microsoft.com/office/drawing/2014/main" id="{DD17AF57-D1C8-0296-64E8-FA2AAF8446D5}"/>
              </a:ext>
            </a:extLst>
          </p:cNvPr>
          <p:cNvSpPr/>
          <p:nvPr/>
        </p:nvSpPr>
        <p:spPr>
          <a:xfrm>
            <a:off x="1229513" y="1318961"/>
            <a:ext cx="1916911" cy="215317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8560D24C-58E2-8A92-17E3-0DEAFC04216B}"/>
              </a:ext>
            </a:extLst>
          </p:cNvPr>
          <p:cNvGrpSpPr/>
          <p:nvPr/>
        </p:nvGrpSpPr>
        <p:grpSpPr bwMode="auto">
          <a:xfrm>
            <a:off x="1543612" y="18676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C84FE111-EF67-9222-3E38-F9B9EB77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DF8E295-89A3-3A5E-26A7-FFA40D42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D7770040-6DE4-349C-7C5F-50F976D05C6C}"/>
              </a:ext>
            </a:extLst>
          </p:cNvPr>
          <p:cNvSpPr/>
          <p:nvPr/>
        </p:nvSpPr>
        <p:spPr>
          <a:xfrm>
            <a:off x="2187969" y="1468096"/>
            <a:ext cx="3785436" cy="4252007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3CA2D4-81BE-AEE5-9C8B-5BC9FA7AC0D0}"/>
              </a:ext>
            </a:extLst>
          </p:cNvPr>
          <p:cNvGrpSpPr/>
          <p:nvPr/>
        </p:nvGrpSpPr>
        <p:grpSpPr>
          <a:xfrm>
            <a:off x="6740132" y="1610518"/>
            <a:ext cx="4418406" cy="1486440"/>
            <a:chOff x="283598" y="1759105"/>
            <a:chExt cx="4418406" cy="148644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6EF106-A2AB-4A3D-A116-8A4CB179B33B}"/>
                </a:ext>
              </a:extLst>
            </p:cNvPr>
            <p:cNvSpPr txBox="1"/>
            <p:nvPr/>
          </p:nvSpPr>
          <p:spPr>
            <a:xfrm>
              <a:off x="283598" y="2161274"/>
              <a:ext cx="4418406" cy="1084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1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1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C6856D-3565-4BD9-0B1A-E6BBBCC06D7F}"/>
                </a:ext>
              </a:extLst>
            </p:cNvPr>
            <p:cNvSpPr txBox="1"/>
            <p:nvPr/>
          </p:nvSpPr>
          <p:spPr>
            <a:xfrm>
              <a:off x="670210" y="1759105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B31169C-78D4-09E0-2F28-2894AFD5ACFF}"/>
              </a:ext>
            </a:extLst>
          </p:cNvPr>
          <p:cNvSpPr/>
          <p:nvPr/>
        </p:nvSpPr>
        <p:spPr>
          <a:xfrm>
            <a:off x="6784188" y="4363376"/>
            <a:ext cx="359102" cy="262037"/>
          </a:xfrm>
          <a:custGeom>
            <a:avLst/>
            <a:gdLst>
              <a:gd name="connsiteX0" fmla="*/ 803412 w 1757341"/>
              <a:gd name="connsiteY0" fmla="*/ 35186 h 1282331"/>
              <a:gd name="connsiteX1" fmla="*/ 1157226 w 1757341"/>
              <a:gd name="connsiteY1" fmla="*/ 228709 h 1282331"/>
              <a:gd name="connsiteX2" fmla="*/ 1579458 w 1757341"/>
              <a:gd name="connsiteY2" fmla="*/ 447643 h 1282331"/>
              <a:gd name="connsiteX3" fmla="*/ 1679151 w 1757341"/>
              <a:gd name="connsiteY3" fmla="*/ 580568 h 1282331"/>
              <a:gd name="connsiteX4" fmla="*/ 1757342 w 1757341"/>
              <a:gd name="connsiteY4" fmla="*/ 840553 h 1282331"/>
              <a:gd name="connsiteX5" fmla="*/ 1686970 w 1757341"/>
              <a:gd name="connsiteY5" fmla="*/ 1082945 h 1282331"/>
              <a:gd name="connsiteX6" fmla="*/ 1296015 w 1757341"/>
              <a:gd name="connsiteY6" fmla="*/ 1282332 h 1282331"/>
              <a:gd name="connsiteX7" fmla="*/ 951975 w 1757341"/>
              <a:gd name="connsiteY7" fmla="*/ 1239327 h 1282331"/>
              <a:gd name="connsiteX8" fmla="*/ 559065 w 1757341"/>
              <a:gd name="connsiteY8" fmla="*/ 1268649 h 1282331"/>
              <a:gd name="connsiteX9" fmla="*/ 35186 w 1757341"/>
              <a:gd name="connsiteY9" fmla="*/ 993025 h 1282331"/>
              <a:gd name="connsiteX10" fmla="*/ 13683 w 1757341"/>
              <a:gd name="connsiteY10" fmla="*/ 922654 h 1282331"/>
              <a:gd name="connsiteX11" fmla="*/ 0 w 1757341"/>
              <a:gd name="connsiteY11" fmla="*/ 826870 h 1282331"/>
              <a:gd name="connsiteX12" fmla="*/ 0 w 1757341"/>
              <a:gd name="connsiteY12" fmla="*/ 656804 h 1282331"/>
              <a:gd name="connsiteX13" fmla="*/ 5864 w 1757341"/>
              <a:gd name="connsiteY13" fmla="*/ 574704 h 1282331"/>
              <a:gd name="connsiteX14" fmla="*/ 615754 w 1757341"/>
              <a:gd name="connsiteY14" fmla="*/ 0 h 1282331"/>
              <a:gd name="connsiteX15" fmla="*/ 803412 w 1757341"/>
              <a:gd name="connsiteY15" fmla="*/ 35186 h 128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57341" h="1282331">
                <a:moveTo>
                  <a:pt x="803412" y="35186"/>
                </a:moveTo>
                <a:cubicBezTo>
                  <a:pt x="916789" y="76236"/>
                  <a:pt x="1041895" y="177885"/>
                  <a:pt x="1157226" y="228709"/>
                </a:cubicBezTo>
                <a:cubicBezTo>
                  <a:pt x="1296015" y="293216"/>
                  <a:pt x="1444578" y="324493"/>
                  <a:pt x="1579458" y="447643"/>
                </a:cubicBezTo>
                <a:cubicBezTo>
                  <a:pt x="1622463" y="484784"/>
                  <a:pt x="1647875" y="535608"/>
                  <a:pt x="1679151" y="580568"/>
                </a:cubicBezTo>
                <a:cubicBezTo>
                  <a:pt x="1733885" y="658759"/>
                  <a:pt x="1757342" y="758453"/>
                  <a:pt x="1757342" y="840553"/>
                </a:cubicBezTo>
                <a:cubicBezTo>
                  <a:pt x="1757342" y="916789"/>
                  <a:pt x="1733885" y="1014528"/>
                  <a:pt x="1686970" y="1082945"/>
                </a:cubicBezTo>
                <a:cubicBezTo>
                  <a:pt x="1587277" y="1225644"/>
                  <a:pt x="1417211" y="1282332"/>
                  <a:pt x="1296015" y="1282332"/>
                </a:cubicBezTo>
                <a:cubicBezTo>
                  <a:pt x="1170910" y="1282332"/>
                  <a:pt x="1071216" y="1239327"/>
                  <a:pt x="951975" y="1239327"/>
                </a:cubicBezTo>
                <a:lnTo>
                  <a:pt x="559065" y="1268649"/>
                </a:lnTo>
                <a:cubicBezTo>
                  <a:pt x="387045" y="1260830"/>
                  <a:pt x="142699" y="1233463"/>
                  <a:pt x="35186" y="993025"/>
                </a:cubicBezTo>
                <a:cubicBezTo>
                  <a:pt x="25412" y="969568"/>
                  <a:pt x="19548" y="946111"/>
                  <a:pt x="13683" y="922654"/>
                </a:cubicBezTo>
                <a:cubicBezTo>
                  <a:pt x="5864" y="891377"/>
                  <a:pt x="0" y="830779"/>
                  <a:pt x="0" y="826870"/>
                </a:cubicBezTo>
                <a:lnTo>
                  <a:pt x="0" y="656804"/>
                </a:lnTo>
                <a:lnTo>
                  <a:pt x="5864" y="574704"/>
                </a:lnTo>
                <a:cubicBezTo>
                  <a:pt x="41050" y="222844"/>
                  <a:pt x="375317" y="0"/>
                  <a:pt x="615754" y="0"/>
                </a:cubicBezTo>
                <a:cubicBezTo>
                  <a:pt x="680261" y="0"/>
                  <a:pt x="734995" y="9774"/>
                  <a:pt x="803412" y="35186"/>
                </a:cubicBezTo>
                <a:close/>
              </a:path>
            </a:pathLst>
          </a:custGeom>
          <a:solidFill>
            <a:srgbClr val="79976B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CC51C36-A7AA-D1F9-DC17-3123C402B2DE}"/>
              </a:ext>
            </a:extLst>
          </p:cNvPr>
          <p:cNvSpPr/>
          <p:nvPr/>
        </p:nvSpPr>
        <p:spPr>
          <a:xfrm>
            <a:off x="6784188" y="5127217"/>
            <a:ext cx="270989" cy="262037"/>
          </a:xfrm>
          <a:custGeom>
            <a:avLst/>
            <a:gdLst>
              <a:gd name="connsiteX0" fmla="*/ 1210005 w 1301879"/>
              <a:gd name="connsiteY0" fmla="*/ 111422 h 1258874"/>
              <a:gd name="connsiteX1" fmla="*/ 1227598 w 1301879"/>
              <a:gd name="connsiteY1" fmla="*/ 252166 h 1258874"/>
              <a:gd name="connsiteX2" fmla="*/ 1245191 w 1301879"/>
              <a:gd name="connsiteY2" fmla="*/ 443734 h 1258874"/>
              <a:gd name="connsiteX3" fmla="*/ 1301879 w 1301879"/>
              <a:gd name="connsiteY3" fmla="*/ 885513 h 1258874"/>
              <a:gd name="connsiteX4" fmla="*/ 1233463 w 1301879"/>
              <a:gd name="connsiteY4" fmla="*/ 1102493 h 1258874"/>
              <a:gd name="connsiteX5" fmla="*/ 807322 w 1301879"/>
              <a:gd name="connsiteY5" fmla="*/ 1258875 h 1258874"/>
              <a:gd name="connsiteX6" fmla="*/ 533654 w 1301879"/>
              <a:gd name="connsiteY6" fmla="*/ 1215870 h 1258874"/>
              <a:gd name="connsiteX7" fmla="*/ 195477 w 1301879"/>
              <a:gd name="connsiteY7" fmla="*/ 1012573 h 1258874"/>
              <a:gd name="connsiteX8" fmla="*/ 0 w 1301879"/>
              <a:gd name="connsiteY8" fmla="*/ 594251 h 1258874"/>
              <a:gd name="connsiteX9" fmla="*/ 0 w 1301879"/>
              <a:gd name="connsiteY9" fmla="*/ 557111 h 1258874"/>
              <a:gd name="connsiteX10" fmla="*/ 3909 w 1301879"/>
              <a:gd name="connsiteY10" fmla="*/ 525834 h 1258874"/>
              <a:gd name="connsiteX11" fmla="*/ 191568 w 1301879"/>
              <a:gd name="connsiteY11" fmla="*/ 361633 h 1258874"/>
              <a:gd name="connsiteX12" fmla="*/ 731086 w 1301879"/>
              <a:gd name="connsiteY12" fmla="*/ 76236 h 1258874"/>
              <a:gd name="connsiteX13" fmla="*/ 1037985 w 1301879"/>
              <a:gd name="connsiteY13" fmla="*/ 0 h 1258874"/>
              <a:gd name="connsiteX14" fmla="*/ 1210005 w 1301879"/>
              <a:gd name="connsiteY14" fmla="*/ 111422 h 125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01879" h="1258874">
                <a:moveTo>
                  <a:pt x="1210005" y="111422"/>
                </a:moveTo>
                <a:cubicBezTo>
                  <a:pt x="1219779" y="158337"/>
                  <a:pt x="1223689" y="205251"/>
                  <a:pt x="1227598" y="252166"/>
                </a:cubicBezTo>
                <a:cubicBezTo>
                  <a:pt x="1233463" y="312764"/>
                  <a:pt x="1235417" y="379226"/>
                  <a:pt x="1245191" y="443734"/>
                </a:cubicBezTo>
                <a:cubicBezTo>
                  <a:pt x="1254965" y="514106"/>
                  <a:pt x="1301879" y="764317"/>
                  <a:pt x="1301879" y="885513"/>
                </a:cubicBezTo>
                <a:cubicBezTo>
                  <a:pt x="1301879" y="955885"/>
                  <a:pt x="1292106" y="1030166"/>
                  <a:pt x="1233463" y="1102493"/>
                </a:cubicBezTo>
                <a:cubicBezTo>
                  <a:pt x="1141588" y="1213915"/>
                  <a:pt x="924608" y="1258875"/>
                  <a:pt x="807322" y="1258875"/>
                </a:cubicBezTo>
                <a:cubicBezTo>
                  <a:pt x="717402" y="1258875"/>
                  <a:pt x="623573" y="1249101"/>
                  <a:pt x="533654" y="1215870"/>
                </a:cubicBezTo>
                <a:cubicBezTo>
                  <a:pt x="422231" y="1176774"/>
                  <a:pt x="308854" y="1129860"/>
                  <a:pt x="195477" y="1012573"/>
                </a:cubicBezTo>
                <a:cubicBezTo>
                  <a:pt x="111422" y="926563"/>
                  <a:pt x="0" y="703719"/>
                  <a:pt x="0" y="594251"/>
                </a:cubicBezTo>
                <a:lnTo>
                  <a:pt x="0" y="557111"/>
                </a:lnTo>
                <a:cubicBezTo>
                  <a:pt x="1955" y="547337"/>
                  <a:pt x="3909" y="533653"/>
                  <a:pt x="3909" y="525834"/>
                </a:cubicBezTo>
                <a:cubicBezTo>
                  <a:pt x="11729" y="439824"/>
                  <a:pt x="123151" y="394864"/>
                  <a:pt x="191568" y="361633"/>
                </a:cubicBezTo>
                <a:cubicBezTo>
                  <a:pt x="369452" y="273668"/>
                  <a:pt x="551246" y="142699"/>
                  <a:pt x="731086" y="76236"/>
                </a:cubicBezTo>
                <a:cubicBezTo>
                  <a:pt x="824914" y="41050"/>
                  <a:pt x="940246" y="0"/>
                  <a:pt x="1037985" y="0"/>
                </a:cubicBezTo>
                <a:cubicBezTo>
                  <a:pt x="1100538" y="0"/>
                  <a:pt x="1188503" y="13683"/>
                  <a:pt x="1210005" y="111422"/>
                </a:cubicBezTo>
                <a:close/>
              </a:path>
            </a:pathLst>
          </a:custGeom>
          <a:solidFill>
            <a:srgbClr val="E2C34E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AABACA1-ACAA-5881-14A5-A81EF92D71BF}"/>
              </a:ext>
            </a:extLst>
          </p:cNvPr>
          <p:cNvSpPr/>
          <p:nvPr/>
        </p:nvSpPr>
        <p:spPr>
          <a:xfrm>
            <a:off x="6740132" y="3514688"/>
            <a:ext cx="386612" cy="400111"/>
          </a:xfrm>
          <a:custGeom>
            <a:avLst/>
            <a:gdLst>
              <a:gd name="connsiteX0" fmla="*/ 957839 w 1399618"/>
              <a:gd name="connsiteY0" fmla="*/ 25412 h 1448487"/>
              <a:gd name="connsiteX1" fmla="*/ 1251056 w 1399618"/>
              <a:gd name="connsiteY1" fmla="*/ 207206 h 1448487"/>
              <a:gd name="connsiteX2" fmla="*/ 1268648 w 1399618"/>
              <a:gd name="connsiteY2" fmla="*/ 226754 h 1448487"/>
              <a:gd name="connsiteX3" fmla="*/ 1284287 w 1399618"/>
              <a:gd name="connsiteY3" fmla="*/ 248256 h 1448487"/>
              <a:gd name="connsiteX4" fmla="*/ 1342930 w 1399618"/>
              <a:gd name="connsiteY4" fmla="*/ 347950 h 1448487"/>
              <a:gd name="connsiteX5" fmla="*/ 1399618 w 1399618"/>
              <a:gd name="connsiteY5" fmla="*/ 574704 h 1448487"/>
              <a:gd name="connsiteX6" fmla="*/ 1399618 w 1399618"/>
              <a:gd name="connsiteY6" fmla="*/ 690035 h 1448487"/>
              <a:gd name="connsiteX7" fmla="*/ 1393754 w 1399618"/>
              <a:gd name="connsiteY7" fmla="*/ 758452 h 1448487"/>
              <a:gd name="connsiteX8" fmla="*/ 1354659 w 1399618"/>
              <a:gd name="connsiteY8" fmla="*/ 977387 h 1448487"/>
              <a:gd name="connsiteX9" fmla="*/ 1260829 w 1399618"/>
              <a:gd name="connsiteY9" fmla="*/ 1229553 h 1448487"/>
              <a:gd name="connsiteX10" fmla="*/ 1034076 w 1399618"/>
              <a:gd name="connsiteY10" fmla="*/ 1387890 h 1448487"/>
              <a:gd name="connsiteX11" fmla="*/ 938292 w 1399618"/>
              <a:gd name="connsiteY11" fmla="*/ 1415257 h 1448487"/>
              <a:gd name="connsiteX12" fmla="*/ 719357 w 1399618"/>
              <a:gd name="connsiteY12" fmla="*/ 1448488 h 1448487"/>
              <a:gd name="connsiteX13" fmla="*/ 615754 w 1399618"/>
              <a:gd name="connsiteY13" fmla="*/ 1448488 h 1448487"/>
              <a:gd name="connsiteX14" fmla="*/ 170065 w 1399618"/>
              <a:gd name="connsiteY14" fmla="*/ 1215870 h 1448487"/>
              <a:gd name="connsiteX15" fmla="*/ 99693 w 1399618"/>
              <a:gd name="connsiteY15" fmla="*/ 1108357 h 1448487"/>
              <a:gd name="connsiteX16" fmla="*/ 35186 w 1399618"/>
              <a:gd name="connsiteY16" fmla="*/ 926563 h 1448487"/>
              <a:gd name="connsiteX17" fmla="*/ 0 w 1399618"/>
              <a:gd name="connsiteY17" fmla="*/ 721312 h 1448487"/>
              <a:gd name="connsiteX18" fmla="*/ 0 w 1399618"/>
              <a:gd name="connsiteY18" fmla="*/ 641166 h 1448487"/>
              <a:gd name="connsiteX19" fmla="*/ 3910 w 1399618"/>
              <a:gd name="connsiteY19" fmla="*/ 605980 h 1448487"/>
              <a:gd name="connsiteX20" fmla="*/ 29322 w 1399618"/>
              <a:gd name="connsiteY20" fmla="*/ 490648 h 1448487"/>
              <a:gd name="connsiteX21" fmla="*/ 33231 w 1399618"/>
              <a:gd name="connsiteY21" fmla="*/ 480875 h 1448487"/>
              <a:gd name="connsiteX22" fmla="*/ 93829 w 1399618"/>
              <a:gd name="connsiteY22" fmla="*/ 347950 h 1448487"/>
              <a:gd name="connsiteX23" fmla="*/ 125106 w 1399618"/>
              <a:gd name="connsiteY23" fmla="*/ 301035 h 1448487"/>
              <a:gd name="connsiteX24" fmla="*/ 150518 w 1399618"/>
              <a:gd name="connsiteY24" fmla="*/ 269759 h 1448487"/>
              <a:gd name="connsiteX25" fmla="*/ 367498 w 1399618"/>
              <a:gd name="connsiteY25" fmla="*/ 91874 h 1448487"/>
              <a:gd name="connsiteX26" fmla="*/ 576658 w 1399618"/>
              <a:gd name="connsiteY26" fmla="*/ 17593 h 1448487"/>
              <a:gd name="connsiteX27" fmla="*/ 705674 w 1399618"/>
              <a:gd name="connsiteY27" fmla="*/ 0 h 1448487"/>
              <a:gd name="connsiteX28" fmla="*/ 815141 w 1399618"/>
              <a:gd name="connsiteY28" fmla="*/ 0 h 1448487"/>
              <a:gd name="connsiteX29" fmla="*/ 957839 w 1399618"/>
              <a:gd name="connsiteY29" fmla="*/ 25412 h 144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99618" h="1448487">
                <a:moveTo>
                  <a:pt x="957839" y="25412"/>
                </a:moveTo>
                <a:cubicBezTo>
                  <a:pt x="1051669" y="56688"/>
                  <a:pt x="1174819" y="97739"/>
                  <a:pt x="1251056" y="207206"/>
                </a:cubicBezTo>
                <a:cubicBezTo>
                  <a:pt x="1254965" y="213070"/>
                  <a:pt x="1264739" y="220889"/>
                  <a:pt x="1268648" y="226754"/>
                </a:cubicBezTo>
                <a:cubicBezTo>
                  <a:pt x="1274513" y="230663"/>
                  <a:pt x="1278422" y="240437"/>
                  <a:pt x="1284287" y="248256"/>
                </a:cubicBezTo>
                <a:cubicBezTo>
                  <a:pt x="1307744" y="275623"/>
                  <a:pt x="1331201" y="316673"/>
                  <a:pt x="1342930" y="347950"/>
                </a:cubicBezTo>
                <a:cubicBezTo>
                  <a:pt x="1362478" y="394864"/>
                  <a:pt x="1399618" y="510196"/>
                  <a:pt x="1399618" y="574704"/>
                </a:cubicBezTo>
                <a:lnTo>
                  <a:pt x="1399618" y="690035"/>
                </a:lnTo>
                <a:cubicBezTo>
                  <a:pt x="1397664" y="713493"/>
                  <a:pt x="1393754" y="752588"/>
                  <a:pt x="1393754" y="758452"/>
                </a:cubicBezTo>
                <a:cubicBezTo>
                  <a:pt x="1393754" y="762362"/>
                  <a:pt x="1370297" y="905061"/>
                  <a:pt x="1354659" y="977387"/>
                </a:cubicBezTo>
                <a:cubicBezTo>
                  <a:pt x="1337066" y="1061443"/>
                  <a:pt x="1319473" y="1145498"/>
                  <a:pt x="1260829" y="1229553"/>
                </a:cubicBezTo>
                <a:cubicBezTo>
                  <a:pt x="1208051" y="1303835"/>
                  <a:pt x="1112267" y="1362478"/>
                  <a:pt x="1034076" y="1387890"/>
                </a:cubicBezTo>
                <a:cubicBezTo>
                  <a:pt x="1002799" y="1397664"/>
                  <a:pt x="969568" y="1409392"/>
                  <a:pt x="938292" y="1415257"/>
                </a:cubicBezTo>
                <a:cubicBezTo>
                  <a:pt x="932427" y="1417211"/>
                  <a:pt x="770181" y="1448488"/>
                  <a:pt x="719357" y="1448488"/>
                </a:cubicBezTo>
                <a:lnTo>
                  <a:pt x="615754" y="1448488"/>
                </a:lnTo>
                <a:cubicBezTo>
                  <a:pt x="465236" y="1442623"/>
                  <a:pt x="279533" y="1364433"/>
                  <a:pt x="170065" y="1215870"/>
                </a:cubicBezTo>
                <a:cubicBezTo>
                  <a:pt x="146608" y="1184593"/>
                  <a:pt x="119241" y="1141588"/>
                  <a:pt x="99693" y="1108357"/>
                </a:cubicBezTo>
                <a:cubicBezTo>
                  <a:pt x="93829" y="1098583"/>
                  <a:pt x="35186" y="951975"/>
                  <a:pt x="35186" y="926563"/>
                </a:cubicBezTo>
                <a:cubicBezTo>
                  <a:pt x="35186" y="924608"/>
                  <a:pt x="0" y="789729"/>
                  <a:pt x="0" y="721312"/>
                </a:cubicBezTo>
                <a:lnTo>
                  <a:pt x="0" y="641166"/>
                </a:lnTo>
                <a:cubicBezTo>
                  <a:pt x="1955" y="629437"/>
                  <a:pt x="1955" y="617709"/>
                  <a:pt x="3910" y="605980"/>
                </a:cubicBezTo>
                <a:cubicBezTo>
                  <a:pt x="9774" y="568839"/>
                  <a:pt x="29322" y="494558"/>
                  <a:pt x="29322" y="490648"/>
                </a:cubicBezTo>
                <a:cubicBezTo>
                  <a:pt x="29322" y="484784"/>
                  <a:pt x="33231" y="482829"/>
                  <a:pt x="33231" y="480875"/>
                </a:cubicBezTo>
                <a:cubicBezTo>
                  <a:pt x="46915" y="437870"/>
                  <a:pt x="68417" y="390955"/>
                  <a:pt x="93829" y="347950"/>
                </a:cubicBezTo>
                <a:cubicBezTo>
                  <a:pt x="101648" y="334266"/>
                  <a:pt x="125106" y="304945"/>
                  <a:pt x="125106" y="301035"/>
                </a:cubicBezTo>
                <a:cubicBezTo>
                  <a:pt x="125106" y="295171"/>
                  <a:pt x="142699" y="279533"/>
                  <a:pt x="150518" y="269759"/>
                </a:cubicBezTo>
                <a:cubicBezTo>
                  <a:pt x="207206" y="199387"/>
                  <a:pt x="289307" y="132925"/>
                  <a:pt x="367498" y="91874"/>
                </a:cubicBezTo>
                <a:cubicBezTo>
                  <a:pt x="433960" y="56688"/>
                  <a:pt x="506287" y="31276"/>
                  <a:pt x="576658" y="17593"/>
                </a:cubicBezTo>
                <a:cubicBezTo>
                  <a:pt x="617709" y="9774"/>
                  <a:pt x="699809" y="0"/>
                  <a:pt x="705674" y="0"/>
                </a:cubicBezTo>
                <a:lnTo>
                  <a:pt x="815141" y="0"/>
                </a:lnTo>
                <a:cubicBezTo>
                  <a:pt x="836643" y="0"/>
                  <a:pt x="951975" y="23457"/>
                  <a:pt x="957839" y="25412"/>
                </a:cubicBezTo>
                <a:close/>
              </a:path>
            </a:pathLst>
          </a:custGeom>
          <a:solidFill>
            <a:srgbClr val="A7BFAA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02CC50C-1912-D4CE-5980-137FB5EA873F}"/>
              </a:ext>
            </a:extLst>
          </p:cNvPr>
          <p:cNvGrpSpPr/>
          <p:nvPr/>
        </p:nvGrpSpPr>
        <p:grpSpPr>
          <a:xfrm>
            <a:off x="7222732" y="3394105"/>
            <a:ext cx="2966425" cy="763182"/>
            <a:chOff x="283598" y="1906534"/>
            <a:chExt cx="2966425" cy="76318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BA052CD-61F3-909F-FFF9-3465C8D2E5B4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3891393-FE6A-F448-D295-D6FD35753995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63B08E-32B7-EDD5-3EB5-D636780D60B5}"/>
              </a:ext>
            </a:extLst>
          </p:cNvPr>
          <p:cNvGrpSpPr/>
          <p:nvPr/>
        </p:nvGrpSpPr>
        <p:grpSpPr>
          <a:xfrm>
            <a:off x="7222732" y="4210326"/>
            <a:ext cx="2966425" cy="763182"/>
            <a:chOff x="283598" y="1906534"/>
            <a:chExt cx="2966425" cy="76318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23A9397-E930-3E89-5286-2ACE7FCBFAF0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3623097-9704-AF4E-7562-8F1F0FE46F3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51EFDC-6DD0-2546-0302-E698063E2DE6}"/>
              </a:ext>
            </a:extLst>
          </p:cNvPr>
          <p:cNvGrpSpPr/>
          <p:nvPr/>
        </p:nvGrpSpPr>
        <p:grpSpPr>
          <a:xfrm>
            <a:off x="7222732" y="5026547"/>
            <a:ext cx="2966425" cy="763182"/>
            <a:chOff x="283598" y="1906534"/>
            <a:chExt cx="2966425" cy="7631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451F96-A1B7-67A0-77DF-95E11EFE9E1E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31C46A-5CB1-367F-3E54-357DD0B50C7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TextBox 17">
            <a:extLst>
              <a:ext uri="{FF2B5EF4-FFF2-40B4-BE49-F238E27FC236}">
                <a16:creationId xmlns:a16="http://schemas.microsoft.com/office/drawing/2014/main" id="{51BFFA32-1FE5-1E7A-5AAC-ECF8F6DD0C11}"/>
              </a:ext>
            </a:extLst>
          </p:cNvPr>
          <p:cNvSpPr txBox="1"/>
          <p:nvPr/>
        </p:nvSpPr>
        <p:spPr>
          <a:xfrm>
            <a:off x="5470505" y="3129457"/>
            <a:ext cx="1247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224885A-2CFA-865A-5359-2A06911A4530}"/>
              </a:ext>
            </a:extLst>
          </p:cNvPr>
          <p:cNvSpPr/>
          <p:nvPr/>
        </p:nvSpPr>
        <p:spPr bwMode="auto">
          <a:xfrm>
            <a:off x="4433263" y="3498789"/>
            <a:ext cx="1591319" cy="1597668"/>
          </a:xfrm>
          <a:custGeom>
            <a:avLst/>
            <a:gdLst>
              <a:gd name="T0" fmla="*/ 1809 w 4497"/>
              <a:gd name="T1" fmla="*/ 3511 h 4497"/>
              <a:gd name="T2" fmla="*/ 986 w 4497"/>
              <a:gd name="T3" fmla="*/ 3511 h 4497"/>
              <a:gd name="T4" fmla="*/ 986 w 4497"/>
              <a:gd name="T5" fmla="*/ 2687 h 4497"/>
              <a:gd name="T6" fmla="*/ 0 w 4497"/>
              <a:gd name="T7" fmla="*/ 0 h 4497"/>
              <a:gd name="T8" fmla="*/ 1873 w 4497"/>
              <a:gd name="T9" fmla="*/ 0 h 4497"/>
              <a:gd name="T10" fmla="*/ 2721 w 4497"/>
              <a:gd name="T11" fmla="*/ 1776 h 4497"/>
              <a:gd name="T12" fmla="*/ 4497 w 4497"/>
              <a:gd name="T13" fmla="*/ 2624 h 4497"/>
              <a:gd name="T14" fmla="*/ 4497 w 4497"/>
              <a:gd name="T15" fmla="*/ 4497 h 4497"/>
              <a:gd name="T16" fmla="*/ 1809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1809" y="3511"/>
                </a:moveTo>
                <a:lnTo>
                  <a:pt x="986" y="3511"/>
                </a:lnTo>
                <a:lnTo>
                  <a:pt x="986" y="2687"/>
                </a:lnTo>
                <a:cubicBezTo>
                  <a:pt x="369" y="1896"/>
                  <a:pt x="40" y="953"/>
                  <a:pt x="0" y="0"/>
                </a:cubicBezTo>
                <a:lnTo>
                  <a:pt x="1873" y="0"/>
                </a:lnTo>
                <a:cubicBezTo>
                  <a:pt x="1938" y="644"/>
                  <a:pt x="2222" y="1276"/>
                  <a:pt x="2721" y="1776"/>
                </a:cubicBezTo>
                <a:cubicBezTo>
                  <a:pt x="3221" y="2275"/>
                  <a:pt x="3853" y="2558"/>
                  <a:pt x="4497" y="2624"/>
                </a:cubicBezTo>
                <a:lnTo>
                  <a:pt x="4497" y="4497"/>
                </a:lnTo>
                <a:cubicBezTo>
                  <a:pt x="3544" y="4457"/>
                  <a:pt x="2601" y="4128"/>
                  <a:pt x="1809" y="3511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77FD9C7-2A3A-8FCC-FA2C-54E2A47FBF3E}"/>
              </a:ext>
            </a:extLst>
          </p:cNvPr>
          <p:cNvSpPr/>
          <p:nvPr/>
        </p:nvSpPr>
        <p:spPr bwMode="auto">
          <a:xfrm>
            <a:off x="4433263" y="1761458"/>
            <a:ext cx="1591319" cy="1595551"/>
          </a:xfrm>
          <a:custGeom>
            <a:avLst/>
            <a:gdLst>
              <a:gd name="T0" fmla="*/ 986 w 4497"/>
              <a:gd name="T1" fmla="*/ 1809 h 4497"/>
              <a:gd name="T2" fmla="*/ 986 w 4497"/>
              <a:gd name="T3" fmla="*/ 986 h 4497"/>
              <a:gd name="T4" fmla="*/ 1809 w 4497"/>
              <a:gd name="T5" fmla="*/ 986 h 4497"/>
              <a:gd name="T6" fmla="*/ 4497 w 4497"/>
              <a:gd name="T7" fmla="*/ 0 h 4497"/>
              <a:gd name="T8" fmla="*/ 4497 w 4497"/>
              <a:gd name="T9" fmla="*/ 1861 h 4497"/>
              <a:gd name="T10" fmla="*/ 2659 w 4497"/>
              <a:gd name="T11" fmla="*/ 2659 h 4497"/>
              <a:gd name="T12" fmla="*/ 1861 w 4497"/>
              <a:gd name="T13" fmla="*/ 4497 h 4497"/>
              <a:gd name="T14" fmla="*/ 0 w 4497"/>
              <a:gd name="T15" fmla="*/ 4497 h 4497"/>
              <a:gd name="T16" fmla="*/ 986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986" y="1809"/>
                </a:moveTo>
                <a:lnTo>
                  <a:pt x="986" y="986"/>
                </a:lnTo>
                <a:lnTo>
                  <a:pt x="1809" y="986"/>
                </a:lnTo>
                <a:cubicBezTo>
                  <a:pt x="2601" y="369"/>
                  <a:pt x="3544" y="40"/>
                  <a:pt x="4497" y="0"/>
                </a:cubicBezTo>
                <a:lnTo>
                  <a:pt x="4497" y="1861"/>
                </a:lnTo>
                <a:cubicBezTo>
                  <a:pt x="3824" y="1887"/>
                  <a:pt x="3165" y="2152"/>
                  <a:pt x="2659" y="2659"/>
                </a:cubicBezTo>
                <a:cubicBezTo>
                  <a:pt x="2152" y="3165"/>
                  <a:pt x="1887" y="3824"/>
                  <a:pt x="1861" y="4497"/>
                </a:cubicBezTo>
                <a:lnTo>
                  <a:pt x="0" y="4497"/>
                </a:lnTo>
                <a:cubicBezTo>
                  <a:pt x="40" y="3544"/>
                  <a:pt x="369" y="2601"/>
                  <a:pt x="986" y="1809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6A8E5398-8986-377C-48F5-B1CBCCA9CBB9}"/>
              </a:ext>
            </a:extLst>
          </p:cNvPr>
          <p:cNvSpPr/>
          <p:nvPr/>
        </p:nvSpPr>
        <p:spPr bwMode="auto">
          <a:xfrm>
            <a:off x="6164245" y="3498789"/>
            <a:ext cx="1591319" cy="1597668"/>
          </a:xfrm>
          <a:custGeom>
            <a:avLst/>
            <a:gdLst>
              <a:gd name="T0" fmla="*/ 3511 w 4497"/>
              <a:gd name="T1" fmla="*/ 3511 h 4497"/>
              <a:gd name="T2" fmla="*/ 2687 w 4497"/>
              <a:gd name="T3" fmla="*/ 3511 h 4497"/>
              <a:gd name="T4" fmla="*/ 0 w 4497"/>
              <a:gd name="T5" fmla="*/ 4497 h 4497"/>
              <a:gd name="T6" fmla="*/ 0 w 4497"/>
              <a:gd name="T7" fmla="*/ 2636 h 4497"/>
              <a:gd name="T8" fmla="*/ 1838 w 4497"/>
              <a:gd name="T9" fmla="*/ 1838 h 4497"/>
              <a:gd name="T10" fmla="*/ 2636 w 4497"/>
              <a:gd name="T11" fmla="*/ 0 h 4497"/>
              <a:gd name="T12" fmla="*/ 4497 w 4497"/>
              <a:gd name="T13" fmla="*/ 0 h 4497"/>
              <a:gd name="T14" fmla="*/ 3511 w 4497"/>
              <a:gd name="T15" fmla="*/ 2687 h 4497"/>
              <a:gd name="T16" fmla="*/ 3511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3511"/>
                </a:moveTo>
                <a:lnTo>
                  <a:pt x="2687" y="3511"/>
                </a:lnTo>
                <a:cubicBezTo>
                  <a:pt x="1896" y="4128"/>
                  <a:pt x="953" y="4457"/>
                  <a:pt x="0" y="4497"/>
                </a:cubicBezTo>
                <a:lnTo>
                  <a:pt x="0" y="2636"/>
                </a:lnTo>
                <a:cubicBezTo>
                  <a:pt x="673" y="2610"/>
                  <a:pt x="1332" y="2345"/>
                  <a:pt x="1838" y="1838"/>
                </a:cubicBezTo>
                <a:cubicBezTo>
                  <a:pt x="2345" y="1332"/>
                  <a:pt x="2610" y="673"/>
                  <a:pt x="2636" y="0"/>
                </a:cubicBezTo>
                <a:lnTo>
                  <a:pt x="4497" y="0"/>
                </a:lnTo>
                <a:cubicBezTo>
                  <a:pt x="4457" y="953"/>
                  <a:pt x="4128" y="1896"/>
                  <a:pt x="3511" y="2687"/>
                </a:cubicBezTo>
                <a:lnTo>
                  <a:pt x="3511" y="3511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F6C73A-673E-E2AF-528D-648A136D03A6}"/>
              </a:ext>
            </a:extLst>
          </p:cNvPr>
          <p:cNvSpPr/>
          <p:nvPr/>
        </p:nvSpPr>
        <p:spPr bwMode="auto">
          <a:xfrm>
            <a:off x="6164245" y="1761458"/>
            <a:ext cx="1591319" cy="1595551"/>
          </a:xfrm>
          <a:custGeom>
            <a:avLst/>
            <a:gdLst>
              <a:gd name="T0" fmla="*/ 3511 w 4497"/>
              <a:gd name="T1" fmla="*/ 1809 h 4497"/>
              <a:gd name="T2" fmla="*/ 4497 w 4497"/>
              <a:gd name="T3" fmla="*/ 4497 h 4497"/>
              <a:gd name="T4" fmla="*/ 2624 w 4497"/>
              <a:gd name="T5" fmla="*/ 4497 h 4497"/>
              <a:gd name="T6" fmla="*/ 1776 w 4497"/>
              <a:gd name="T7" fmla="*/ 2721 h 4497"/>
              <a:gd name="T8" fmla="*/ 0 w 4497"/>
              <a:gd name="T9" fmla="*/ 1873 h 4497"/>
              <a:gd name="T10" fmla="*/ 0 w 4497"/>
              <a:gd name="T11" fmla="*/ 0 h 4497"/>
              <a:gd name="T12" fmla="*/ 2687 w 4497"/>
              <a:gd name="T13" fmla="*/ 986 h 4497"/>
              <a:gd name="T14" fmla="*/ 3511 w 4497"/>
              <a:gd name="T15" fmla="*/ 986 h 4497"/>
              <a:gd name="T16" fmla="*/ 3511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1809"/>
                </a:moveTo>
                <a:cubicBezTo>
                  <a:pt x="4128" y="2601"/>
                  <a:pt x="4457" y="3544"/>
                  <a:pt x="4497" y="4497"/>
                </a:cubicBezTo>
                <a:lnTo>
                  <a:pt x="2624" y="4497"/>
                </a:lnTo>
                <a:cubicBezTo>
                  <a:pt x="2558" y="3853"/>
                  <a:pt x="2275" y="3221"/>
                  <a:pt x="1776" y="2721"/>
                </a:cubicBezTo>
                <a:cubicBezTo>
                  <a:pt x="1276" y="2222"/>
                  <a:pt x="644" y="1938"/>
                  <a:pt x="0" y="1873"/>
                </a:cubicBezTo>
                <a:lnTo>
                  <a:pt x="0" y="0"/>
                </a:lnTo>
                <a:cubicBezTo>
                  <a:pt x="953" y="40"/>
                  <a:pt x="1896" y="369"/>
                  <a:pt x="2687" y="986"/>
                </a:cubicBezTo>
                <a:lnTo>
                  <a:pt x="3511" y="986"/>
                </a:lnTo>
                <a:lnTo>
                  <a:pt x="3511" y="1809"/>
                </a:ln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50">
            <a:extLst>
              <a:ext uri="{FF2B5EF4-FFF2-40B4-BE49-F238E27FC236}">
                <a16:creationId xmlns:a16="http://schemas.microsoft.com/office/drawing/2014/main" id="{9D16EC50-4D15-FD31-12C8-87403D569548}"/>
              </a:ext>
            </a:extLst>
          </p:cNvPr>
          <p:cNvSpPr txBox="1"/>
          <p:nvPr/>
        </p:nvSpPr>
        <p:spPr>
          <a:xfrm>
            <a:off x="5047863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98D0F459-E373-5CA2-4F75-586A134A4148}"/>
              </a:ext>
            </a:extLst>
          </p:cNvPr>
          <p:cNvSpPr txBox="1"/>
          <p:nvPr/>
        </p:nvSpPr>
        <p:spPr>
          <a:xfrm>
            <a:off x="7000282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955BDDC4-3E05-6EDC-0230-92809B523FD5}"/>
              </a:ext>
            </a:extLst>
          </p:cNvPr>
          <p:cNvSpPr txBox="1"/>
          <p:nvPr/>
        </p:nvSpPr>
        <p:spPr>
          <a:xfrm>
            <a:off x="5047863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71196A23-7682-3CEC-323B-B73EB2005AF3}"/>
              </a:ext>
            </a:extLst>
          </p:cNvPr>
          <p:cNvSpPr txBox="1"/>
          <p:nvPr/>
        </p:nvSpPr>
        <p:spPr>
          <a:xfrm>
            <a:off x="7000282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1858E0-5303-E170-B4B8-4CFCA3D3AE3E}"/>
              </a:ext>
            </a:extLst>
          </p:cNvPr>
          <p:cNvGrpSpPr/>
          <p:nvPr/>
        </p:nvGrpSpPr>
        <p:grpSpPr>
          <a:xfrm>
            <a:off x="7575157" y="1770246"/>
            <a:ext cx="2966425" cy="816522"/>
            <a:chOff x="283598" y="1906534"/>
            <a:chExt cx="2966425" cy="8165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7784019-23E4-2BE5-7BA1-4C272F88F4E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D9FD40-B88A-7465-7B1C-CAC151EB504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DBBAFBF-013F-A9C6-14D9-AEF193C93F7A}"/>
              </a:ext>
            </a:extLst>
          </p:cNvPr>
          <p:cNvGrpSpPr/>
          <p:nvPr/>
        </p:nvGrpSpPr>
        <p:grpSpPr>
          <a:xfrm>
            <a:off x="1681105" y="1770246"/>
            <a:ext cx="2984539" cy="816522"/>
            <a:chOff x="283598" y="1906534"/>
            <a:chExt cx="2984539" cy="81652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E44002C-0143-BB5C-8B81-C163E226DB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3A68CF-3E67-411D-EAE5-F32F1A3291F3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C8B9B0-C0CA-255A-0988-7E8EB17281C2}"/>
              </a:ext>
            </a:extLst>
          </p:cNvPr>
          <p:cNvGrpSpPr/>
          <p:nvPr/>
        </p:nvGrpSpPr>
        <p:grpSpPr>
          <a:xfrm>
            <a:off x="7575157" y="4419598"/>
            <a:ext cx="2966425" cy="816522"/>
            <a:chOff x="283598" y="1906534"/>
            <a:chExt cx="2966425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C1C834-7F37-9B89-D4A1-277F9681965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3987EDA-D119-5153-68EA-6794E00BBB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7A7360-3351-35F9-116E-27E5D7FBBDE5}"/>
              </a:ext>
            </a:extLst>
          </p:cNvPr>
          <p:cNvGrpSpPr/>
          <p:nvPr/>
        </p:nvGrpSpPr>
        <p:grpSpPr>
          <a:xfrm>
            <a:off x="1681105" y="4419598"/>
            <a:ext cx="2984539" cy="816522"/>
            <a:chOff x="283598" y="1906534"/>
            <a:chExt cx="2984539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457B14-0005-5EDF-826F-A809B73398E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C4A6A25-5BA6-81D2-4878-AA619A45DBBD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10052A3-3E86-4DA4-EBE9-7D2BAC7E6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14937"/>
              </p:ext>
            </p:extLst>
          </p:nvPr>
        </p:nvGraphicFramePr>
        <p:xfrm>
          <a:off x="989833" y="1540030"/>
          <a:ext cx="5375070" cy="3909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9AAF6D6C-73F4-3930-7858-2CC2BA7F8349}"/>
              </a:ext>
            </a:extLst>
          </p:cNvPr>
          <p:cNvGrpSpPr/>
          <p:nvPr/>
        </p:nvGrpSpPr>
        <p:grpSpPr bwMode="auto">
          <a:xfrm>
            <a:off x="6841857" y="3006272"/>
            <a:ext cx="774016" cy="774016"/>
            <a:chOff x="7489036" y="3140075"/>
            <a:chExt cx="1123950" cy="11239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BCE25E6-BC61-3F83-A5D4-1352E22B98A1}"/>
                </a:ext>
              </a:extLst>
            </p:cNvPr>
            <p:cNvSpPr/>
            <p:nvPr/>
          </p:nvSpPr>
          <p:spPr>
            <a:xfrm>
              <a:off x="7489036" y="3140075"/>
              <a:ext cx="1123950" cy="1123950"/>
            </a:xfrm>
            <a:prstGeom prst="ellipse">
              <a:avLst/>
            </a:prstGeom>
            <a:solidFill>
              <a:srgbClr val="7997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252">
              <a:extLst>
                <a:ext uri="{FF2B5EF4-FFF2-40B4-BE49-F238E27FC236}">
                  <a16:creationId xmlns:a16="http://schemas.microsoft.com/office/drawing/2014/main" id="{6292E0EF-FA59-78C1-32A6-4D2E5A8E3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7729" y="3391794"/>
              <a:ext cx="417909" cy="611386"/>
            </a:xfrm>
            <a:custGeom>
              <a:avLst/>
              <a:gdLst>
                <a:gd name="T0" fmla="*/ 91596 w 73"/>
                <a:gd name="T1" fmla="*/ 439969 h 107"/>
                <a:gd name="T2" fmla="*/ 326313 w 73"/>
                <a:gd name="T3" fmla="*/ 439969 h 107"/>
                <a:gd name="T4" fmla="*/ 297689 w 73"/>
                <a:gd name="T5" fmla="*/ 577103 h 107"/>
                <a:gd name="T6" fmla="*/ 257615 w 73"/>
                <a:gd name="T7" fmla="*/ 577103 h 107"/>
                <a:gd name="T8" fmla="*/ 211817 w 73"/>
                <a:gd name="T9" fmla="*/ 611386 h 107"/>
                <a:gd name="T10" fmla="*/ 166019 w 73"/>
                <a:gd name="T11" fmla="*/ 577103 h 107"/>
                <a:gd name="T12" fmla="*/ 120220 w 73"/>
                <a:gd name="T13" fmla="*/ 577103 h 107"/>
                <a:gd name="T14" fmla="*/ 91596 w 73"/>
                <a:gd name="T15" fmla="*/ 439969 h 107"/>
                <a:gd name="T16" fmla="*/ 291964 w 73"/>
                <a:gd name="T17" fmla="*/ 165703 h 107"/>
                <a:gd name="T18" fmla="*/ 297689 w 73"/>
                <a:gd name="T19" fmla="*/ 199986 h 107"/>
                <a:gd name="T20" fmla="*/ 291964 w 73"/>
                <a:gd name="T21" fmla="*/ 211414 h 107"/>
                <a:gd name="T22" fmla="*/ 303413 w 73"/>
                <a:gd name="T23" fmla="*/ 217128 h 107"/>
                <a:gd name="T24" fmla="*/ 297689 w 73"/>
                <a:gd name="T25" fmla="*/ 239983 h 107"/>
                <a:gd name="T26" fmla="*/ 286239 w 73"/>
                <a:gd name="T27" fmla="*/ 239983 h 107"/>
                <a:gd name="T28" fmla="*/ 297689 w 73"/>
                <a:gd name="T29" fmla="*/ 245697 h 107"/>
                <a:gd name="T30" fmla="*/ 291964 w 73"/>
                <a:gd name="T31" fmla="*/ 268553 h 107"/>
                <a:gd name="T32" fmla="*/ 286239 w 73"/>
                <a:gd name="T33" fmla="*/ 274267 h 107"/>
                <a:gd name="T34" fmla="*/ 291964 w 73"/>
                <a:gd name="T35" fmla="*/ 279981 h 107"/>
                <a:gd name="T36" fmla="*/ 286239 w 73"/>
                <a:gd name="T37" fmla="*/ 302836 h 107"/>
                <a:gd name="T38" fmla="*/ 269065 w 73"/>
                <a:gd name="T39" fmla="*/ 308550 h 107"/>
                <a:gd name="T40" fmla="*/ 166019 w 73"/>
                <a:gd name="T41" fmla="*/ 279981 h 107"/>
                <a:gd name="T42" fmla="*/ 120220 w 73"/>
                <a:gd name="T43" fmla="*/ 279981 h 107"/>
                <a:gd name="T44" fmla="*/ 120220 w 73"/>
                <a:gd name="T45" fmla="*/ 182844 h 107"/>
                <a:gd name="T46" fmla="*/ 160294 w 73"/>
                <a:gd name="T47" fmla="*/ 177131 h 107"/>
                <a:gd name="T48" fmla="*/ 240441 w 73"/>
                <a:gd name="T49" fmla="*/ 91422 h 107"/>
                <a:gd name="T50" fmla="*/ 217542 w 73"/>
                <a:gd name="T51" fmla="*/ 171417 h 107"/>
                <a:gd name="T52" fmla="*/ 291964 w 73"/>
                <a:gd name="T53" fmla="*/ 165703 h 107"/>
                <a:gd name="T54" fmla="*/ 85872 w 73"/>
                <a:gd name="T55" fmla="*/ 405686 h 107"/>
                <a:gd name="T56" fmla="*/ 143120 w 73"/>
                <a:gd name="T57" fmla="*/ 405686 h 107"/>
                <a:gd name="T58" fmla="*/ 97321 w 73"/>
                <a:gd name="T59" fmla="*/ 274267 h 107"/>
                <a:gd name="T60" fmla="*/ 62973 w 73"/>
                <a:gd name="T61" fmla="*/ 165703 h 107"/>
                <a:gd name="T62" fmla="*/ 131670 w 73"/>
                <a:gd name="T63" fmla="*/ 74281 h 107"/>
                <a:gd name="T64" fmla="*/ 211817 w 73"/>
                <a:gd name="T65" fmla="*/ 62853 h 107"/>
                <a:gd name="T66" fmla="*/ 286239 w 73"/>
                <a:gd name="T67" fmla="*/ 79994 h 107"/>
                <a:gd name="T68" fmla="*/ 354936 w 73"/>
                <a:gd name="T69" fmla="*/ 165703 h 107"/>
                <a:gd name="T70" fmla="*/ 320588 w 73"/>
                <a:gd name="T71" fmla="*/ 274267 h 107"/>
                <a:gd name="T72" fmla="*/ 274789 w 73"/>
                <a:gd name="T73" fmla="*/ 405686 h 107"/>
                <a:gd name="T74" fmla="*/ 332037 w 73"/>
                <a:gd name="T75" fmla="*/ 405686 h 107"/>
                <a:gd name="T76" fmla="*/ 372111 w 73"/>
                <a:gd name="T77" fmla="*/ 297122 h 107"/>
                <a:gd name="T78" fmla="*/ 406459 w 73"/>
                <a:gd name="T79" fmla="*/ 154275 h 107"/>
                <a:gd name="T80" fmla="*/ 314863 w 73"/>
                <a:gd name="T81" fmla="*/ 28569 h 107"/>
                <a:gd name="T82" fmla="*/ 211817 w 73"/>
                <a:gd name="T83" fmla="*/ 5714 h 107"/>
                <a:gd name="T84" fmla="*/ 108771 w 73"/>
                <a:gd name="T85" fmla="*/ 22856 h 107"/>
                <a:gd name="T86" fmla="*/ 11450 w 73"/>
                <a:gd name="T87" fmla="*/ 154275 h 107"/>
                <a:gd name="T88" fmla="*/ 45798 w 73"/>
                <a:gd name="T89" fmla="*/ 297122 h 107"/>
                <a:gd name="T90" fmla="*/ 85872 w 73"/>
                <a:gd name="T91" fmla="*/ 405686 h 10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6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4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2"/>
                  </a:cubicBezTo>
                  <a:cubicBezTo>
                    <a:pt x="10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EBC524-0A00-24D3-9934-B0EE398A9A1A}"/>
              </a:ext>
            </a:extLst>
          </p:cNvPr>
          <p:cNvGrpSpPr/>
          <p:nvPr/>
        </p:nvGrpSpPr>
        <p:grpSpPr bwMode="auto">
          <a:xfrm>
            <a:off x="6841857" y="4481159"/>
            <a:ext cx="774016" cy="774016"/>
            <a:chOff x="7489036" y="4857235"/>
            <a:chExt cx="1123950" cy="112395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CA6898A-5C70-734A-8025-3644A6A5CA12}"/>
                </a:ext>
              </a:extLst>
            </p:cNvPr>
            <p:cNvSpPr/>
            <p:nvPr/>
          </p:nvSpPr>
          <p:spPr>
            <a:xfrm>
              <a:off x="7489036" y="4857235"/>
              <a:ext cx="1123950" cy="1123950"/>
            </a:xfrm>
            <a:prstGeom prst="ellipse">
              <a:avLst/>
            </a:prstGeom>
            <a:solidFill>
              <a:srgbClr val="E2C3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273">
              <a:extLst>
                <a:ext uri="{FF2B5EF4-FFF2-40B4-BE49-F238E27FC236}">
                  <a16:creationId xmlns:a16="http://schemas.microsoft.com/office/drawing/2014/main" id="{3991F249-3206-F9D2-E3FB-D4D83A6A7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429" y="5193487"/>
              <a:ext cx="595908" cy="451446"/>
            </a:xfrm>
            <a:custGeom>
              <a:avLst/>
              <a:gdLst>
                <a:gd name="T0" fmla="*/ 91678 w 104"/>
                <a:gd name="T1" fmla="*/ 11429 h 79"/>
                <a:gd name="T2" fmla="*/ 154707 w 104"/>
                <a:gd name="T3" fmla="*/ 22858 h 79"/>
                <a:gd name="T4" fmla="*/ 108868 w 104"/>
                <a:gd name="T5" fmla="*/ 274296 h 79"/>
                <a:gd name="T6" fmla="*/ 22920 w 104"/>
                <a:gd name="T7" fmla="*/ 257153 h 79"/>
                <a:gd name="T8" fmla="*/ 91678 w 104"/>
                <a:gd name="T9" fmla="*/ 11429 h 79"/>
                <a:gd name="T10" fmla="*/ 103138 w 104"/>
                <a:gd name="T11" fmla="*/ 371443 h 79"/>
                <a:gd name="T12" fmla="*/ 91678 w 104"/>
                <a:gd name="T13" fmla="*/ 411444 h 79"/>
                <a:gd name="T14" fmla="*/ 578718 w 104"/>
                <a:gd name="T15" fmla="*/ 411444 h 79"/>
                <a:gd name="T16" fmla="*/ 595908 w 104"/>
                <a:gd name="T17" fmla="*/ 411444 h 79"/>
                <a:gd name="T18" fmla="*/ 595908 w 104"/>
                <a:gd name="T19" fmla="*/ 388586 h 79"/>
                <a:gd name="T20" fmla="*/ 595908 w 104"/>
                <a:gd name="T21" fmla="*/ 148577 h 79"/>
                <a:gd name="T22" fmla="*/ 595908 w 104"/>
                <a:gd name="T23" fmla="*/ 137148 h 79"/>
                <a:gd name="T24" fmla="*/ 590178 w 104"/>
                <a:gd name="T25" fmla="*/ 131434 h 79"/>
                <a:gd name="T26" fmla="*/ 515690 w 104"/>
                <a:gd name="T27" fmla="*/ 57145 h 79"/>
                <a:gd name="T28" fmla="*/ 509960 w 104"/>
                <a:gd name="T29" fmla="*/ 51431 h 79"/>
                <a:gd name="T30" fmla="*/ 498500 w 104"/>
                <a:gd name="T31" fmla="*/ 51431 h 79"/>
                <a:gd name="T32" fmla="*/ 177626 w 104"/>
                <a:gd name="T33" fmla="*/ 51431 h 79"/>
                <a:gd name="T34" fmla="*/ 177626 w 104"/>
                <a:gd name="T35" fmla="*/ 97147 h 79"/>
                <a:gd name="T36" fmla="*/ 481310 w 104"/>
                <a:gd name="T37" fmla="*/ 97147 h 79"/>
                <a:gd name="T38" fmla="*/ 475580 w 104"/>
                <a:gd name="T39" fmla="*/ 160006 h 79"/>
                <a:gd name="T40" fmla="*/ 475580 w 104"/>
                <a:gd name="T41" fmla="*/ 171435 h 79"/>
                <a:gd name="T42" fmla="*/ 487040 w 104"/>
                <a:gd name="T43" fmla="*/ 171435 h 79"/>
                <a:gd name="T44" fmla="*/ 555799 w 104"/>
                <a:gd name="T45" fmla="*/ 165721 h 79"/>
                <a:gd name="T46" fmla="*/ 555799 w 104"/>
                <a:gd name="T47" fmla="*/ 371443 h 79"/>
                <a:gd name="T48" fmla="*/ 103138 w 104"/>
                <a:gd name="T49" fmla="*/ 371443 h 79"/>
                <a:gd name="T50" fmla="*/ 544339 w 104"/>
                <a:gd name="T51" fmla="*/ 148577 h 79"/>
                <a:gd name="T52" fmla="*/ 492770 w 104"/>
                <a:gd name="T53" fmla="*/ 148577 h 79"/>
                <a:gd name="T54" fmla="*/ 498500 w 104"/>
                <a:gd name="T55" fmla="*/ 102861 h 79"/>
                <a:gd name="T56" fmla="*/ 544339 w 104"/>
                <a:gd name="T57" fmla="*/ 148577 h 79"/>
                <a:gd name="T58" fmla="*/ 183356 w 104"/>
                <a:gd name="T59" fmla="*/ 245724 h 79"/>
                <a:gd name="T60" fmla="*/ 424011 w 104"/>
                <a:gd name="T61" fmla="*/ 245724 h 79"/>
                <a:gd name="T62" fmla="*/ 424011 w 104"/>
                <a:gd name="T63" fmla="*/ 257153 h 79"/>
                <a:gd name="T64" fmla="*/ 183356 w 104"/>
                <a:gd name="T65" fmla="*/ 257153 h 79"/>
                <a:gd name="T66" fmla="*/ 183356 w 104"/>
                <a:gd name="T67" fmla="*/ 245724 h 79"/>
                <a:gd name="T68" fmla="*/ 183356 w 104"/>
                <a:gd name="T69" fmla="*/ 182864 h 79"/>
                <a:gd name="T70" fmla="*/ 406822 w 104"/>
                <a:gd name="T71" fmla="*/ 182864 h 79"/>
                <a:gd name="T72" fmla="*/ 406822 w 104"/>
                <a:gd name="T73" fmla="*/ 200008 h 79"/>
                <a:gd name="T74" fmla="*/ 183356 w 104"/>
                <a:gd name="T75" fmla="*/ 200008 h 79"/>
                <a:gd name="T76" fmla="*/ 183356 w 104"/>
                <a:gd name="T77" fmla="*/ 182864 h 79"/>
                <a:gd name="T78" fmla="*/ 183356 w 104"/>
                <a:gd name="T79" fmla="*/ 125719 h 79"/>
                <a:gd name="T80" fmla="*/ 406822 w 104"/>
                <a:gd name="T81" fmla="*/ 125719 h 79"/>
                <a:gd name="T82" fmla="*/ 406822 w 104"/>
                <a:gd name="T83" fmla="*/ 142863 h 79"/>
                <a:gd name="T84" fmla="*/ 183356 w 104"/>
                <a:gd name="T85" fmla="*/ 142863 h 79"/>
                <a:gd name="T86" fmla="*/ 183356 w 104"/>
                <a:gd name="T87" fmla="*/ 125719 h 79"/>
                <a:gd name="T88" fmla="*/ 17190 w 104"/>
                <a:gd name="T89" fmla="*/ 377157 h 79"/>
                <a:gd name="T90" fmla="*/ 51569 w 104"/>
                <a:gd name="T91" fmla="*/ 388586 h 79"/>
                <a:gd name="T92" fmla="*/ 51569 w 104"/>
                <a:gd name="T93" fmla="*/ 422873 h 79"/>
                <a:gd name="T94" fmla="*/ 28649 w 104"/>
                <a:gd name="T95" fmla="*/ 451446 h 79"/>
                <a:gd name="T96" fmla="*/ 11460 w 104"/>
                <a:gd name="T97" fmla="*/ 445731 h 79"/>
                <a:gd name="T98" fmla="*/ 0 w 104"/>
                <a:gd name="T99" fmla="*/ 411444 h 79"/>
                <a:gd name="T100" fmla="*/ 17190 w 104"/>
                <a:gd name="T101" fmla="*/ 377157 h 79"/>
                <a:gd name="T102" fmla="*/ 22920 w 104"/>
                <a:gd name="T103" fmla="*/ 274296 h 79"/>
                <a:gd name="T104" fmla="*/ 11460 w 104"/>
                <a:gd name="T105" fmla="*/ 371443 h 79"/>
                <a:gd name="T106" fmla="*/ 68759 w 104"/>
                <a:gd name="T107" fmla="*/ 382872 h 79"/>
                <a:gd name="T108" fmla="*/ 97408 w 104"/>
                <a:gd name="T109" fmla="*/ 291440 h 79"/>
                <a:gd name="T110" fmla="*/ 22920 w 104"/>
                <a:gd name="T111" fmla="*/ 274296 h 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0F3D3-ACDC-F168-7F6D-27032DE80DD4}"/>
              </a:ext>
            </a:extLst>
          </p:cNvPr>
          <p:cNvGrpSpPr/>
          <p:nvPr/>
        </p:nvGrpSpPr>
        <p:grpSpPr bwMode="auto">
          <a:xfrm>
            <a:off x="6841857" y="1540030"/>
            <a:ext cx="774016" cy="774016"/>
            <a:chOff x="7489036" y="1422916"/>
            <a:chExt cx="1123950" cy="112395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08A40A-59D4-8FA3-DD5A-048A082A6AA8}"/>
                </a:ext>
              </a:extLst>
            </p:cNvPr>
            <p:cNvSpPr/>
            <p:nvPr/>
          </p:nvSpPr>
          <p:spPr>
            <a:xfrm>
              <a:off x="7489036" y="1422916"/>
              <a:ext cx="1123950" cy="1123950"/>
            </a:xfrm>
            <a:prstGeom prst="ellipse">
              <a:avLst/>
            </a:prstGeom>
            <a:solidFill>
              <a:srgbClr val="A7BF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9998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32D0B22C-EEB7-969E-4187-3C73ED2BE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3695" y="1706285"/>
              <a:ext cx="554633" cy="557212"/>
            </a:xfrm>
            <a:custGeom>
              <a:avLst/>
              <a:gdLst>
                <a:gd name="T0" fmla="*/ 280175 w 97"/>
                <a:gd name="T1" fmla="*/ 0 h 97"/>
                <a:gd name="T2" fmla="*/ 474583 w 97"/>
                <a:gd name="T3" fmla="*/ 80422 h 97"/>
                <a:gd name="T4" fmla="*/ 554633 w 97"/>
                <a:gd name="T5" fmla="*/ 281478 h 97"/>
                <a:gd name="T6" fmla="*/ 474583 w 97"/>
                <a:gd name="T7" fmla="*/ 476790 h 97"/>
                <a:gd name="T8" fmla="*/ 280175 w 97"/>
                <a:gd name="T9" fmla="*/ 557212 h 97"/>
                <a:gd name="T10" fmla="*/ 80050 w 97"/>
                <a:gd name="T11" fmla="*/ 476790 h 97"/>
                <a:gd name="T12" fmla="*/ 0 w 97"/>
                <a:gd name="T13" fmla="*/ 281478 h 97"/>
                <a:gd name="T14" fmla="*/ 80050 w 97"/>
                <a:gd name="T15" fmla="*/ 80422 h 97"/>
                <a:gd name="T16" fmla="*/ 280175 w 97"/>
                <a:gd name="T17" fmla="*/ 0 h 97"/>
                <a:gd name="T18" fmla="*/ 314483 w 97"/>
                <a:gd name="T19" fmla="*/ 269989 h 97"/>
                <a:gd name="T20" fmla="*/ 308765 w 97"/>
                <a:gd name="T21" fmla="*/ 258500 h 97"/>
                <a:gd name="T22" fmla="*/ 388815 w 97"/>
                <a:gd name="T23" fmla="*/ 137867 h 97"/>
                <a:gd name="T24" fmla="*/ 371661 w 97"/>
                <a:gd name="T25" fmla="*/ 120634 h 97"/>
                <a:gd name="T26" fmla="*/ 285893 w 97"/>
                <a:gd name="T27" fmla="*/ 247012 h 97"/>
                <a:gd name="T28" fmla="*/ 257304 w 97"/>
                <a:gd name="T29" fmla="*/ 247012 h 97"/>
                <a:gd name="T30" fmla="*/ 240150 w 97"/>
                <a:gd name="T31" fmla="*/ 298712 h 97"/>
                <a:gd name="T32" fmla="*/ 291611 w 97"/>
                <a:gd name="T33" fmla="*/ 321689 h 97"/>
                <a:gd name="T34" fmla="*/ 297329 w 97"/>
                <a:gd name="T35" fmla="*/ 315945 h 97"/>
                <a:gd name="T36" fmla="*/ 394533 w 97"/>
                <a:gd name="T37" fmla="*/ 350412 h 97"/>
                <a:gd name="T38" fmla="*/ 405968 w 97"/>
                <a:gd name="T39" fmla="*/ 321689 h 97"/>
                <a:gd name="T40" fmla="*/ 314483 w 97"/>
                <a:gd name="T41" fmla="*/ 287223 h 97"/>
                <a:gd name="T42" fmla="*/ 314483 w 97"/>
                <a:gd name="T43" fmla="*/ 269989 h 97"/>
                <a:gd name="T44" fmla="*/ 423122 w 97"/>
                <a:gd name="T45" fmla="*/ 137867 h 97"/>
                <a:gd name="T46" fmla="*/ 280175 w 97"/>
                <a:gd name="T47" fmla="*/ 74678 h 97"/>
                <a:gd name="T48" fmla="*/ 131511 w 97"/>
                <a:gd name="T49" fmla="*/ 137867 h 97"/>
                <a:gd name="T50" fmla="*/ 74332 w 97"/>
                <a:gd name="T51" fmla="*/ 281478 h 97"/>
                <a:gd name="T52" fmla="*/ 131511 w 97"/>
                <a:gd name="T53" fmla="*/ 425090 h 97"/>
                <a:gd name="T54" fmla="*/ 280175 w 97"/>
                <a:gd name="T55" fmla="*/ 482534 h 97"/>
                <a:gd name="T56" fmla="*/ 423122 w 97"/>
                <a:gd name="T57" fmla="*/ 425090 h 97"/>
                <a:gd name="T58" fmla="*/ 480301 w 97"/>
                <a:gd name="T59" fmla="*/ 281478 h 97"/>
                <a:gd name="T60" fmla="*/ 423122 w 97"/>
                <a:gd name="T61" fmla="*/ 137867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C37E20-8E8A-E3D3-93DF-DF1E9924FE33}"/>
              </a:ext>
            </a:extLst>
          </p:cNvPr>
          <p:cNvGrpSpPr/>
          <p:nvPr/>
        </p:nvGrpSpPr>
        <p:grpSpPr>
          <a:xfrm>
            <a:off x="7811905" y="1540030"/>
            <a:ext cx="2966425" cy="816522"/>
            <a:chOff x="283598" y="1906534"/>
            <a:chExt cx="2966425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FC17170-6E02-C79E-5275-454713BCBA15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C6B5D2-1AFF-3710-D4EE-59AD0AD213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FF4E3A-5DD2-78B7-850B-9D3697701925}"/>
              </a:ext>
            </a:extLst>
          </p:cNvPr>
          <p:cNvGrpSpPr/>
          <p:nvPr/>
        </p:nvGrpSpPr>
        <p:grpSpPr>
          <a:xfrm>
            <a:off x="7811905" y="2997138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18C650-C255-9FF8-BB8D-73595500D84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0EFD88B-B2D7-68E1-71CF-E95B06C144B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F728C9-255B-628B-3406-FE6E9D634E1F}"/>
              </a:ext>
            </a:extLst>
          </p:cNvPr>
          <p:cNvGrpSpPr/>
          <p:nvPr/>
        </p:nvGrpSpPr>
        <p:grpSpPr>
          <a:xfrm>
            <a:off x="7811905" y="4425218"/>
            <a:ext cx="2966425" cy="816522"/>
            <a:chOff x="283598" y="1906534"/>
            <a:chExt cx="2966425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0DBB63-337F-B4B6-D5C8-625176A965E7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E290D3-B7D0-96E6-93B2-BF56D1AB419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4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cxnSp>
        <p:nvCxnSpPr>
          <p:cNvPr id="3" name="Straight Connector 21">
            <a:extLst>
              <a:ext uri="{FF2B5EF4-FFF2-40B4-BE49-F238E27FC236}">
                <a16:creationId xmlns:a16="http://schemas.microsoft.com/office/drawing/2014/main" id="{7C5CCB73-E647-3626-532D-A97FDE3E430E}"/>
              </a:ext>
            </a:extLst>
          </p:cNvPr>
          <p:cNvCxnSpPr/>
          <p:nvPr/>
        </p:nvCxnSpPr>
        <p:spPr>
          <a:xfrm>
            <a:off x="6094761" y="2705169"/>
            <a:ext cx="0" cy="4371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2">
            <a:extLst>
              <a:ext uri="{FF2B5EF4-FFF2-40B4-BE49-F238E27FC236}">
                <a16:creationId xmlns:a16="http://schemas.microsoft.com/office/drawing/2014/main" id="{42B6F099-95F7-089C-35D2-A1A2898A918B}"/>
              </a:ext>
            </a:extLst>
          </p:cNvPr>
          <p:cNvCxnSpPr/>
          <p:nvPr/>
        </p:nvCxnSpPr>
        <p:spPr>
          <a:xfrm>
            <a:off x="6589261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3">
            <a:extLst>
              <a:ext uri="{FF2B5EF4-FFF2-40B4-BE49-F238E27FC236}">
                <a16:creationId xmlns:a16="http://schemas.microsoft.com/office/drawing/2014/main" id="{669F56F1-C5B4-EFC0-A8E5-5CAA4D4D131F}"/>
              </a:ext>
            </a:extLst>
          </p:cNvPr>
          <p:cNvCxnSpPr/>
          <p:nvPr/>
        </p:nvCxnSpPr>
        <p:spPr>
          <a:xfrm flipH="1">
            <a:off x="5089043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24">
            <a:extLst>
              <a:ext uri="{FF2B5EF4-FFF2-40B4-BE49-F238E27FC236}">
                <a16:creationId xmlns:a16="http://schemas.microsoft.com/office/drawing/2014/main" id="{12A55665-3DEB-BF54-3C61-9C21E5CA8979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3536788"/>
              <a:gd name="adj2" fmla="val 726215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7E8BFF48-91BD-B32A-74B9-3367889AB6DB}"/>
              </a:ext>
            </a:extLst>
          </p:cNvPr>
          <p:cNvSpPr/>
          <p:nvPr/>
        </p:nvSpPr>
        <p:spPr>
          <a:xfrm>
            <a:off x="5509748" y="1625513"/>
            <a:ext cx="1170031" cy="1170031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Oval 26">
            <a:extLst>
              <a:ext uri="{FF2B5EF4-FFF2-40B4-BE49-F238E27FC236}">
                <a16:creationId xmlns:a16="http://schemas.microsoft.com/office/drawing/2014/main" id="{2B24533C-DC97-6E0C-BB2A-8270419CDF90}"/>
              </a:ext>
            </a:extLst>
          </p:cNvPr>
          <p:cNvSpPr/>
          <p:nvPr/>
        </p:nvSpPr>
        <p:spPr>
          <a:xfrm>
            <a:off x="4037860" y="4111502"/>
            <a:ext cx="1170031" cy="1170031"/>
          </a:xfrm>
          <a:prstGeom prst="ellipse">
            <a:avLst/>
          </a:pr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Oval 27">
            <a:extLst>
              <a:ext uri="{FF2B5EF4-FFF2-40B4-BE49-F238E27FC236}">
                <a16:creationId xmlns:a16="http://schemas.microsoft.com/office/drawing/2014/main" id="{F6F5A2EB-98F5-8DF9-D48B-A778A0A87B89}"/>
              </a:ext>
            </a:extLst>
          </p:cNvPr>
          <p:cNvSpPr/>
          <p:nvPr/>
        </p:nvSpPr>
        <p:spPr>
          <a:xfrm>
            <a:off x="6981634" y="4111502"/>
            <a:ext cx="1170031" cy="1170031"/>
          </a:xfrm>
          <a:prstGeom prst="ellipse">
            <a:avLst/>
          </a:pr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Arc 28">
            <a:extLst>
              <a:ext uri="{FF2B5EF4-FFF2-40B4-BE49-F238E27FC236}">
                <a16:creationId xmlns:a16="http://schemas.microsoft.com/office/drawing/2014/main" id="{DD4D014F-7E52-011B-FA42-F1CD369B50AF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7886654"/>
              <a:gd name="adj2" fmla="val 63242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5" name="Arc 29">
            <a:extLst>
              <a:ext uri="{FF2B5EF4-FFF2-40B4-BE49-F238E27FC236}">
                <a16:creationId xmlns:a16="http://schemas.microsoft.com/office/drawing/2014/main" id="{4A2D527F-E644-BA7F-8E8E-B808E6A05E63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0111078"/>
              <a:gd name="adj2" fmla="val 14528886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E5FF9CD5-0C9A-9596-74BE-42704ECB903C}"/>
              </a:ext>
            </a:extLst>
          </p:cNvPr>
          <p:cNvSpPr/>
          <p:nvPr/>
        </p:nvSpPr>
        <p:spPr>
          <a:xfrm>
            <a:off x="5453160" y="3116319"/>
            <a:ext cx="1283205" cy="1283205"/>
          </a:xfrm>
          <a:prstGeom prst="ellipse">
            <a:avLst/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7" name="Freeform: Shape 48">
            <a:extLst>
              <a:ext uri="{FF2B5EF4-FFF2-40B4-BE49-F238E27FC236}">
                <a16:creationId xmlns:a16="http://schemas.microsoft.com/office/drawing/2014/main" id="{27FDD0C3-6A6F-2222-9D8A-A3BD08608BB9}"/>
              </a:ext>
            </a:extLst>
          </p:cNvPr>
          <p:cNvSpPr>
            <a:spLocks/>
          </p:cNvSpPr>
          <p:nvPr/>
        </p:nvSpPr>
        <p:spPr bwMode="auto">
          <a:xfrm>
            <a:off x="5813074" y="3463115"/>
            <a:ext cx="563376" cy="563376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8" name="Freeform: Shape 49">
            <a:extLst>
              <a:ext uri="{FF2B5EF4-FFF2-40B4-BE49-F238E27FC236}">
                <a16:creationId xmlns:a16="http://schemas.microsoft.com/office/drawing/2014/main" id="{3928EDF9-2420-09B4-D0EA-81B44F8F7E0D}"/>
              </a:ext>
            </a:extLst>
          </p:cNvPr>
          <p:cNvSpPr>
            <a:spLocks/>
          </p:cNvSpPr>
          <p:nvPr/>
        </p:nvSpPr>
        <p:spPr bwMode="auto">
          <a:xfrm>
            <a:off x="5813074" y="1902061"/>
            <a:ext cx="563376" cy="563376"/>
          </a:xfrm>
          <a:custGeom>
            <a:avLst/>
            <a:gdLst>
              <a:gd name="T0" fmla="*/ 119 w 236"/>
              <a:gd name="T1" fmla="*/ 123 h 236"/>
              <a:gd name="T2" fmla="*/ 111 w 236"/>
              <a:gd name="T3" fmla="*/ 131 h 236"/>
              <a:gd name="T4" fmla="*/ 115 w 236"/>
              <a:gd name="T5" fmla="*/ 138 h 236"/>
              <a:gd name="T6" fmla="*/ 115 w 236"/>
              <a:gd name="T7" fmla="*/ 150 h 236"/>
              <a:gd name="T8" fmla="*/ 118 w 236"/>
              <a:gd name="T9" fmla="*/ 154 h 236"/>
              <a:gd name="T10" fmla="*/ 119 w 236"/>
              <a:gd name="T11" fmla="*/ 154 h 236"/>
              <a:gd name="T12" fmla="*/ 122 w 236"/>
              <a:gd name="T13" fmla="*/ 150 h 236"/>
              <a:gd name="T14" fmla="*/ 122 w 236"/>
              <a:gd name="T15" fmla="*/ 138 h 236"/>
              <a:gd name="T16" fmla="*/ 126 w 236"/>
              <a:gd name="T17" fmla="*/ 131 h 236"/>
              <a:gd name="T18" fmla="*/ 119 w 236"/>
              <a:gd name="T19" fmla="*/ 123 h 236"/>
              <a:gd name="T20" fmla="*/ 119 w 236"/>
              <a:gd name="T21" fmla="*/ 66 h 236"/>
              <a:gd name="T22" fmla="*/ 100 w 236"/>
              <a:gd name="T23" fmla="*/ 84 h 236"/>
              <a:gd name="T24" fmla="*/ 100 w 236"/>
              <a:gd name="T25" fmla="*/ 102 h 236"/>
              <a:gd name="T26" fmla="*/ 137 w 236"/>
              <a:gd name="T27" fmla="*/ 102 h 236"/>
              <a:gd name="T28" fmla="*/ 137 w 236"/>
              <a:gd name="T29" fmla="*/ 84 h 236"/>
              <a:gd name="T30" fmla="*/ 119 w 236"/>
              <a:gd name="T31" fmla="*/ 66 h 236"/>
              <a:gd name="T32" fmla="*/ 118 w 236"/>
              <a:gd name="T33" fmla="*/ 0 h 236"/>
              <a:gd name="T34" fmla="*/ 0 w 236"/>
              <a:gd name="T35" fmla="*/ 118 h 236"/>
              <a:gd name="T36" fmla="*/ 118 w 236"/>
              <a:gd name="T37" fmla="*/ 236 h 236"/>
              <a:gd name="T38" fmla="*/ 236 w 236"/>
              <a:gd name="T39" fmla="*/ 118 h 236"/>
              <a:gd name="T40" fmla="*/ 118 w 236"/>
              <a:gd name="T41" fmla="*/ 0 h 236"/>
              <a:gd name="T42" fmla="*/ 164 w 236"/>
              <a:gd name="T43" fmla="*/ 161 h 236"/>
              <a:gd name="T44" fmla="*/ 149 w 236"/>
              <a:gd name="T45" fmla="*/ 176 h 236"/>
              <a:gd name="T46" fmla="*/ 88 w 236"/>
              <a:gd name="T47" fmla="*/ 176 h 236"/>
              <a:gd name="T48" fmla="*/ 73 w 236"/>
              <a:gd name="T49" fmla="*/ 161 h 236"/>
              <a:gd name="T50" fmla="*/ 73 w 236"/>
              <a:gd name="T51" fmla="*/ 105 h 236"/>
              <a:gd name="T52" fmla="*/ 76 w 236"/>
              <a:gd name="T53" fmla="*/ 102 h 236"/>
              <a:gd name="T54" fmla="*/ 86 w 236"/>
              <a:gd name="T55" fmla="*/ 102 h 236"/>
              <a:gd name="T56" fmla="*/ 86 w 236"/>
              <a:gd name="T57" fmla="*/ 84 h 236"/>
              <a:gd name="T58" fmla="*/ 118 w 236"/>
              <a:gd name="T59" fmla="*/ 51 h 236"/>
              <a:gd name="T60" fmla="*/ 119 w 236"/>
              <a:gd name="T61" fmla="*/ 51 h 236"/>
              <a:gd name="T62" fmla="*/ 152 w 236"/>
              <a:gd name="T63" fmla="*/ 84 h 236"/>
              <a:gd name="T64" fmla="*/ 152 w 236"/>
              <a:gd name="T65" fmla="*/ 102 h 236"/>
              <a:gd name="T66" fmla="*/ 161 w 236"/>
              <a:gd name="T67" fmla="*/ 102 h 236"/>
              <a:gd name="T68" fmla="*/ 164 w 236"/>
              <a:gd name="T69" fmla="*/ 105 h 236"/>
              <a:gd name="T70" fmla="*/ 164 w 236"/>
              <a:gd name="T71" fmla="*/ 16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" h="236">
                <a:moveTo>
                  <a:pt x="119" y="123"/>
                </a:moveTo>
                <a:cubicBezTo>
                  <a:pt x="114" y="123"/>
                  <a:pt x="111" y="127"/>
                  <a:pt x="111" y="131"/>
                </a:cubicBezTo>
                <a:cubicBezTo>
                  <a:pt x="111" y="134"/>
                  <a:pt x="112" y="136"/>
                  <a:pt x="115" y="13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52"/>
                  <a:pt x="116" y="154"/>
                  <a:pt x="118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1" y="154"/>
                  <a:pt x="122" y="152"/>
                  <a:pt x="122" y="150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5" y="136"/>
                  <a:pt x="126" y="134"/>
                  <a:pt x="126" y="131"/>
                </a:cubicBezTo>
                <a:cubicBezTo>
                  <a:pt x="126" y="126"/>
                  <a:pt x="123" y="123"/>
                  <a:pt x="119" y="123"/>
                </a:cubicBezTo>
                <a:close/>
                <a:moveTo>
                  <a:pt x="119" y="66"/>
                </a:moveTo>
                <a:cubicBezTo>
                  <a:pt x="108" y="66"/>
                  <a:pt x="100" y="74"/>
                  <a:pt x="100" y="84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37" y="102"/>
                  <a:pt x="137" y="102"/>
                  <a:pt x="137" y="102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74"/>
                  <a:pt x="129" y="66"/>
                  <a:pt x="119" y="66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64" y="161"/>
                </a:moveTo>
                <a:cubicBezTo>
                  <a:pt x="164" y="169"/>
                  <a:pt x="157" y="176"/>
                  <a:pt x="149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0" y="176"/>
                  <a:pt x="73" y="169"/>
                  <a:pt x="73" y="161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3" y="103"/>
                  <a:pt x="74" y="102"/>
                  <a:pt x="7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66"/>
                  <a:pt x="100" y="52"/>
                  <a:pt x="118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37" y="52"/>
                  <a:pt x="152" y="66"/>
                  <a:pt x="152" y="84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3" y="102"/>
                  <a:pt x="164" y="103"/>
                  <a:pt x="164" y="105"/>
                </a:cubicBezTo>
                <a:lnTo>
                  <a:pt x="164" y="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0A6E67FD-8142-32BD-8E06-CDE294FEAB1C}"/>
              </a:ext>
            </a:extLst>
          </p:cNvPr>
          <p:cNvSpPr>
            <a:spLocks/>
          </p:cNvSpPr>
          <p:nvPr/>
        </p:nvSpPr>
        <p:spPr bwMode="auto">
          <a:xfrm>
            <a:off x="4341187" y="4414829"/>
            <a:ext cx="563376" cy="56337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1" name="iconfont-11144-5262050">
            <a:extLst>
              <a:ext uri="{FF2B5EF4-FFF2-40B4-BE49-F238E27FC236}">
                <a16:creationId xmlns:a16="http://schemas.microsoft.com/office/drawing/2014/main" id="{98F0FC40-409D-AE28-8C26-16ECFEAD1DD2}"/>
              </a:ext>
            </a:extLst>
          </p:cNvPr>
          <p:cNvSpPr/>
          <p:nvPr/>
        </p:nvSpPr>
        <p:spPr>
          <a:xfrm>
            <a:off x="7345749" y="4425547"/>
            <a:ext cx="476695" cy="476654"/>
          </a:xfrm>
          <a:custGeom>
            <a:avLst/>
            <a:gdLst>
              <a:gd name="connsiteX0" fmla="*/ 184576 w 609594"/>
              <a:gd name="connsiteY0" fmla="*/ 32055 h 609542"/>
              <a:gd name="connsiteX1" fmla="*/ 212719 w 609594"/>
              <a:gd name="connsiteY1" fmla="*/ 43675 h 609542"/>
              <a:gd name="connsiteX2" fmla="*/ 201052 w 609594"/>
              <a:gd name="connsiteY2" fmla="*/ 71868 h 609542"/>
              <a:gd name="connsiteX3" fmla="*/ 42858 w 609594"/>
              <a:gd name="connsiteY3" fmla="*/ 309274 h 609542"/>
              <a:gd name="connsiteX4" fmla="*/ 118289 w 609594"/>
              <a:gd name="connsiteY4" fmla="*/ 491245 h 609542"/>
              <a:gd name="connsiteX5" fmla="*/ 300245 w 609594"/>
              <a:gd name="connsiteY5" fmla="*/ 566681 h 609542"/>
              <a:gd name="connsiteX6" fmla="*/ 537630 w 609594"/>
              <a:gd name="connsiteY6" fmla="*/ 408474 h 609542"/>
              <a:gd name="connsiteX7" fmla="*/ 565821 w 609594"/>
              <a:gd name="connsiteY7" fmla="*/ 396806 h 609542"/>
              <a:gd name="connsiteX8" fmla="*/ 577441 w 609594"/>
              <a:gd name="connsiteY8" fmla="*/ 424952 h 609542"/>
              <a:gd name="connsiteX9" fmla="*/ 300245 w 609594"/>
              <a:gd name="connsiteY9" fmla="*/ 609542 h 609542"/>
              <a:gd name="connsiteX10" fmla="*/ 300197 w 609594"/>
              <a:gd name="connsiteY10" fmla="*/ 609542 h 609542"/>
              <a:gd name="connsiteX11" fmla="*/ 0 w 609594"/>
              <a:gd name="connsiteY11" fmla="*/ 309321 h 609542"/>
              <a:gd name="connsiteX12" fmla="*/ 184576 w 609594"/>
              <a:gd name="connsiteY12" fmla="*/ 32055 h 609542"/>
              <a:gd name="connsiteX13" fmla="*/ 296825 w 609594"/>
              <a:gd name="connsiteY13" fmla="*/ 0 h 609542"/>
              <a:gd name="connsiteX14" fmla="*/ 609594 w 609594"/>
              <a:gd name="connsiteY14" fmla="*/ 312769 h 609542"/>
              <a:gd name="connsiteX15" fmla="*/ 587447 w 609594"/>
              <a:gd name="connsiteY15" fmla="*/ 335297 h 609542"/>
              <a:gd name="connsiteX16" fmla="*/ 296825 w 609594"/>
              <a:gd name="connsiteY16" fmla="*/ 335297 h 609542"/>
              <a:gd name="connsiteX17" fmla="*/ 274297 w 609594"/>
              <a:gd name="connsiteY17" fmla="*/ 312769 h 609542"/>
              <a:gd name="connsiteX18" fmla="*/ 274297 w 609594"/>
              <a:gd name="connsiteY18" fmla="*/ 22576 h 609542"/>
              <a:gd name="connsiteX19" fmla="*/ 296825 w 609594"/>
              <a:gd name="connsiteY19" fmla="*/ 0 h 60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594" h="609542">
                <a:moveTo>
                  <a:pt x="184576" y="32055"/>
                </a:moveTo>
                <a:cubicBezTo>
                  <a:pt x="195576" y="27578"/>
                  <a:pt x="208100" y="32769"/>
                  <a:pt x="212719" y="43675"/>
                </a:cubicBezTo>
                <a:cubicBezTo>
                  <a:pt x="217195" y="54676"/>
                  <a:pt x="212005" y="67249"/>
                  <a:pt x="201052" y="71868"/>
                </a:cubicBezTo>
                <a:cubicBezTo>
                  <a:pt x="105145" y="111682"/>
                  <a:pt x="42668" y="205406"/>
                  <a:pt x="42858" y="309274"/>
                </a:cubicBezTo>
                <a:cubicBezTo>
                  <a:pt x="42906" y="377519"/>
                  <a:pt x="70050" y="443002"/>
                  <a:pt x="118289" y="491245"/>
                </a:cubicBezTo>
                <a:cubicBezTo>
                  <a:pt x="166528" y="539488"/>
                  <a:pt x="232005" y="566633"/>
                  <a:pt x="300245" y="566681"/>
                </a:cubicBezTo>
                <a:cubicBezTo>
                  <a:pt x="404104" y="566871"/>
                  <a:pt x="497820" y="504389"/>
                  <a:pt x="537630" y="408474"/>
                </a:cubicBezTo>
                <a:cubicBezTo>
                  <a:pt x="542202" y="397473"/>
                  <a:pt x="554821" y="392282"/>
                  <a:pt x="565821" y="396806"/>
                </a:cubicBezTo>
                <a:cubicBezTo>
                  <a:pt x="576774" y="401235"/>
                  <a:pt x="581917" y="413951"/>
                  <a:pt x="577441" y="424952"/>
                </a:cubicBezTo>
                <a:cubicBezTo>
                  <a:pt x="530868" y="536868"/>
                  <a:pt x="421438" y="609685"/>
                  <a:pt x="300245" y="609542"/>
                </a:cubicBezTo>
                <a:lnTo>
                  <a:pt x="300197" y="609542"/>
                </a:lnTo>
                <a:cubicBezTo>
                  <a:pt x="134860" y="609542"/>
                  <a:pt x="0" y="474719"/>
                  <a:pt x="0" y="309321"/>
                </a:cubicBezTo>
                <a:cubicBezTo>
                  <a:pt x="-190" y="188071"/>
                  <a:pt x="72669" y="78679"/>
                  <a:pt x="184576" y="32055"/>
                </a:cubicBezTo>
                <a:close/>
                <a:moveTo>
                  <a:pt x="296825" y="0"/>
                </a:moveTo>
                <a:cubicBezTo>
                  <a:pt x="469093" y="0"/>
                  <a:pt x="609594" y="140501"/>
                  <a:pt x="609594" y="312769"/>
                </a:cubicBezTo>
                <a:cubicBezTo>
                  <a:pt x="609594" y="325057"/>
                  <a:pt x="599735" y="335059"/>
                  <a:pt x="587447" y="335297"/>
                </a:cubicBezTo>
                <a:lnTo>
                  <a:pt x="296825" y="335297"/>
                </a:lnTo>
                <a:cubicBezTo>
                  <a:pt x="284394" y="335250"/>
                  <a:pt x="274345" y="325200"/>
                  <a:pt x="274297" y="312769"/>
                </a:cubicBezTo>
                <a:lnTo>
                  <a:pt x="274297" y="22576"/>
                </a:lnTo>
                <a:cubicBezTo>
                  <a:pt x="274297" y="10050"/>
                  <a:pt x="284299" y="0"/>
                  <a:pt x="2968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B8F7E2B-B2B5-A64F-A4C0-2FF4ADFDE128}"/>
              </a:ext>
            </a:extLst>
          </p:cNvPr>
          <p:cNvGrpSpPr/>
          <p:nvPr/>
        </p:nvGrpSpPr>
        <p:grpSpPr>
          <a:xfrm>
            <a:off x="6040670" y="767871"/>
            <a:ext cx="2966425" cy="816522"/>
            <a:chOff x="283598" y="1906534"/>
            <a:chExt cx="2966425" cy="81652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682182F-E63B-A182-855E-22556DF276D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5030945-81F4-B96F-DC55-7C71C8130E9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F98C0BC-25B3-70C6-2AA8-46C0A9CA6C38}"/>
              </a:ext>
            </a:extLst>
          </p:cNvPr>
          <p:cNvGrpSpPr/>
          <p:nvPr/>
        </p:nvGrpSpPr>
        <p:grpSpPr>
          <a:xfrm>
            <a:off x="961081" y="4286945"/>
            <a:ext cx="2984539" cy="816522"/>
            <a:chOff x="283598" y="1906534"/>
            <a:chExt cx="2984539" cy="81652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C31C933-7C9D-0B7A-E26C-17694A8515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C725C01-3FD2-C3D5-05B3-285B3C619916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0D5B002-E8B0-4479-9889-405D0D0AF4B8}"/>
              </a:ext>
            </a:extLst>
          </p:cNvPr>
          <p:cNvGrpSpPr/>
          <p:nvPr/>
        </p:nvGrpSpPr>
        <p:grpSpPr>
          <a:xfrm>
            <a:off x="8318089" y="4288256"/>
            <a:ext cx="2966425" cy="816522"/>
            <a:chOff x="283598" y="1906534"/>
            <a:chExt cx="2966425" cy="81652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C5355A2-BF1C-ECCC-4C2B-ADC8BED3F72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C4B9FC8-D5F0-ED9D-2842-9033C81DADC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765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未来计划和准备工作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5413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99">
            <a:extLst>
              <a:ext uri="{FF2B5EF4-FFF2-40B4-BE49-F238E27FC236}">
                <a16:creationId xmlns:a16="http://schemas.microsoft.com/office/drawing/2014/main" id="{81ED50B6-D9B6-3219-81F0-F51D9855BE0D}"/>
              </a:ext>
            </a:extLst>
          </p:cNvPr>
          <p:cNvSpPr/>
          <p:nvPr/>
        </p:nvSpPr>
        <p:spPr>
          <a:xfrm>
            <a:off x="957581" y="2093330"/>
            <a:ext cx="4560291" cy="2968914"/>
          </a:xfrm>
          <a:prstGeom prst="roundRect">
            <a:avLst>
              <a:gd name="adj" fmla="val 7639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76">
            <a:extLst>
              <a:ext uri="{FF2B5EF4-FFF2-40B4-BE49-F238E27FC236}">
                <a16:creationId xmlns:a16="http://schemas.microsoft.com/office/drawing/2014/main" id="{0C126D71-11BF-CE69-42BD-22EC7C37F518}"/>
              </a:ext>
            </a:extLst>
          </p:cNvPr>
          <p:cNvGrpSpPr/>
          <p:nvPr/>
        </p:nvGrpSpPr>
        <p:grpSpPr>
          <a:xfrm>
            <a:off x="5975777" y="1986387"/>
            <a:ext cx="1086177" cy="1425021"/>
            <a:chOff x="2432406" y="1560591"/>
            <a:chExt cx="814633" cy="1068766"/>
          </a:xfrm>
        </p:grpSpPr>
        <p:cxnSp>
          <p:nvCxnSpPr>
            <p:cNvPr id="3" name="Straight Connector 172">
              <a:extLst>
                <a:ext uri="{FF2B5EF4-FFF2-40B4-BE49-F238E27FC236}">
                  <a16:creationId xmlns:a16="http://schemas.microsoft.com/office/drawing/2014/main" id="{CF7DD663-1337-0F85-D792-2AF150BFF8E1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73">
              <a:extLst>
                <a:ext uri="{FF2B5EF4-FFF2-40B4-BE49-F238E27FC236}">
                  <a16:creationId xmlns:a16="http://schemas.microsoft.com/office/drawing/2014/main" id="{A57DE6BE-617C-1C2D-9849-B2B598B6FC58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74">
              <a:extLst>
                <a:ext uri="{FF2B5EF4-FFF2-40B4-BE49-F238E27FC236}">
                  <a16:creationId xmlns:a16="http://schemas.microsoft.com/office/drawing/2014/main" id="{C7FF4BD3-154F-747A-FB60-A0F7041B33E7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94">
            <a:extLst>
              <a:ext uri="{FF2B5EF4-FFF2-40B4-BE49-F238E27FC236}">
                <a16:creationId xmlns:a16="http://schemas.microsoft.com/office/drawing/2014/main" id="{C8DD9EC2-B0E5-3214-5B51-E18FDB8E18F2}"/>
              </a:ext>
            </a:extLst>
          </p:cNvPr>
          <p:cNvSpPr/>
          <p:nvPr/>
        </p:nvSpPr>
        <p:spPr>
          <a:xfrm>
            <a:off x="7061953" y="1404183"/>
            <a:ext cx="4182316" cy="1105651"/>
          </a:xfrm>
          <a:prstGeom prst="roundRect">
            <a:avLst>
              <a:gd name="adj" fmla="val 10654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Rounded Rectangle 99">
            <a:extLst>
              <a:ext uri="{FF2B5EF4-FFF2-40B4-BE49-F238E27FC236}">
                <a16:creationId xmlns:a16="http://schemas.microsoft.com/office/drawing/2014/main" id="{285D87E6-5A5D-2976-D53B-E68A2A2C4168}"/>
              </a:ext>
            </a:extLst>
          </p:cNvPr>
          <p:cNvSpPr/>
          <p:nvPr/>
        </p:nvSpPr>
        <p:spPr>
          <a:xfrm>
            <a:off x="3600702" y="3063415"/>
            <a:ext cx="2333981" cy="1105650"/>
          </a:xfrm>
          <a:prstGeom prst="roundRect">
            <a:avLst>
              <a:gd name="adj" fmla="val 50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8" name="Rounded Rectangle 104">
            <a:extLst>
              <a:ext uri="{FF2B5EF4-FFF2-40B4-BE49-F238E27FC236}">
                <a16:creationId xmlns:a16="http://schemas.microsoft.com/office/drawing/2014/main" id="{0C6CE7C1-FAAF-B7B8-99C0-4C05EAC9B262}"/>
              </a:ext>
            </a:extLst>
          </p:cNvPr>
          <p:cNvSpPr/>
          <p:nvPr/>
        </p:nvSpPr>
        <p:spPr>
          <a:xfrm>
            <a:off x="7061953" y="2980317"/>
            <a:ext cx="4182313" cy="1105651"/>
          </a:xfrm>
          <a:prstGeom prst="roundRect">
            <a:avLst>
              <a:gd name="adj" fmla="val 10654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55CB49A0-F5C6-C754-A5B9-A2F2E118322A}"/>
              </a:ext>
            </a:extLst>
          </p:cNvPr>
          <p:cNvSpPr/>
          <p:nvPr/>
        </p:nvSpPr>
        <p:spPr>
          <a:xfrm>
            <a:off x="7061953" y="4645741"/>
            <a:ext cx="4182310" cy="1105651"/>
          </a:xfrm>
          <a:prstGeom prst="roundRect">
            <a:avLst>
              <a:gd name="adj" fmla="val 10654"/>
            </a:avLst>
          </a:pr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2" name="Group 77">
            <a:extLst>
              <a:ext uri="{FF2B5EF4-FFF2-40B4-BE49-F238E27FC236}">
                <a16:creationId xmlns:a16="http://schemas.microsoft.com/office/drawing/2014/main" id="{7C88746C-3C5A-BD3B-9EC0-7EC3A22A0A37}"/>
              </a:ext>
            </a:extLst>
          </p:cNvPr>
          <p:cNvGrpSpPr/>
          <p:nvPr/>
        </p:nvGrpSpPr>
        <p:grpSpPr>
          <a:xfrm flipV="1">
            <a:off x="5975779" y="3795455"/>
            <a:ext cx="1086177" cy="1425021"/>
            <a:chOff x="2432406" y="1560591"/>
            <a:chExt cx="814633" cy="1068766"/>
          </a:xfrm>
        </p:grpSpPr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9220A3E6-99B6-B6F8-0F00-B45245BE477B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BB3B073A-B329-C15B-2298-35FD62A5F3D9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80">
              <a:extLst>
                <a:ext uri="{FF2B5EF4-FFF2-40B4-BE49-F238E27FC236}">
                  <a16:creationId xmlns:a16="http://schemas.microsoft.com/office/drawing/2014/main" id="{CFDA1182-645B-E13D-64CB-185C5C381394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81">
            <a:extLst>
              <a:ext uri="{FF2B5EF4-FFF2-40B4-BE49-F238E27FC236}">
                <a16:creationId xmlns:a16="http://schemas.microsoft.com/office/drawing/2014/main" id="{041E9AEB-68B9-EEBC-EF16-F34FFE05E032}"/>
              </a:ext>
            </a:extLst>
          </p:cNvPr>
          <p:cNvCxnSpPr/>
          <p:nvPr/>
        </p:nvCxnSpPr>
        <p:spPr>
          <a:xfrm>
            <a:off x="5975778" y="3618368"/>
            <a:ext cx="1086176" cy="0"/>
          </a:xfrm>
          <a:prstGeom prst="line">
            <a:avLst/>
          </a:prstGeom>
          <a:ln w="12700" cap="rnd">
            <a:solidFill>
              <a:srgbClr val="596E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14">
            <a:extLst>
              <a:ext uri="{FF2B5EF4-FFF2-40B4-BE49-F238E27FC236}">
                <a16:creationId xmlns:a16="http://schemas.microsoft.com/office/drawing/2014/main" id="{F6F1DC55-6F0E-87B2-B23D-47732F3D2898}"/>
              </a:ext>
            </a:extLst>
          </p:cNvPr>
          <p:cNvGrpSpPr/>
          <p:nvPr/>
        </p:nvGrpSpPr>
        <p:grpSpPr>
          <a:xfrm>
            <a:off x="4439759" y="3212069"/>
            <a:ext cx="655868" cy="541884"/>
            <a:chOff x="7531100" y="317501"/>
            <a:chExt cx="1150938" cy="950913"/>
          </a:xfrm>
          <a:solidFill>
            <a:srgbClr val="79976B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D290AFA-5486-D9AC-1EF9-5313606FE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708026"/>
              <a:ext cx="552450" cy="4445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3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24234E8-9F56-59E5-BFD9-4F199B0007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1100" y="317501"/>
              <a:ext cx="1098550" cy="803275"/>
            </a:xfrm>
            <a:custGeom>
              <a:avLst/>
              <a:gdLst/>
              <a:ahLst/>
              <a:cxnLst>
                <a:cxn ang="0">
                  <a:pos x="211" y="196"/>
                </a:cxn>
                <a:cxn ang="0">
                  <a:pos x="209" y="192"/>
                </a:cxn>
                <a:cxn ang="0">
                  <a:pos x="24" y="192"/>
                </a:cxn>
                <a:cxn ang="0">
                  <a:pos x="24" y="20"/>
                </a:cxn>
                <a:cxn ang="0">
                  <a:pos x="249" y="20"/>
                </a:cxn>
                <a:cxn ang="0">
                  <a:pos x="249" y="162"/>
                </a:cxn>
                <a:cxn ang="0">
                  <a:pos x="249" y="162"/>
                </a:cxn>
                <a:cxn ang="0">
                  <a:pos x="260" y="159"/>
                </a:cxn>
                <a:cxn ang="0">
                  <a:pos x="270" y="162"/>
                </a:cxn>
                <a:cxn ang="0">
                  <a:pos x="274" y="161"/>
                </a:cxn>
                <a:cxn ang="0">
                  <a:pos x="290" y="167"/>
                </a:cxn>
                <a:cxn ang="0">
                  <a:pos x="290" y="20"/>
                </a:cxn>
                <a:cxn ang="0">
                  <a:pos x="270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192"/>
                </a:cxn>
                <a:cxn ang="0">
                  <a:pos x="20" y="212"/>
                </a:cxn>
                <a:cxn ang="0">
                  <a:pos x="185" y="212"/>
                </a:cxn>
                <a:cxn ang="0">
                  <a:pos x="185" y="207"/>
                </a:cxn>
                <a:cxn ang="0">
                  <a:pos x="203" y="195"/>
                </a:cxn>
                <a:cxn ang="0">
                  <a:pos x="211" y="196"/>
                </a:cxn>
                <a:cxn ang="0">
                  <a:pos x="211" y="196"/>
                </a:cxn>
                <a:cxn ang="0">
                  <a:pos x="211" y="196"/>
                </a:cxn>
              </a:cxnLst>
              <a:rect l="0" t="0" r="r" b="b"/>
              <a:pathLst>
                <a:path w="290" h="212">
                  <a:moveTo>
                    <a:pt x="211" y="196"/>
                  </a:moveTo>
                  <a:cubicBezTo>
                    <a:pt x="210" y="195"/>
                    <a:pt x="209" y="193"/>
                    <a:pt x="209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9" y="20"/>
                    <a:pt x="249" y="20"/>
                    <a:pt x="249" y="20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2" y="160"/>
                    <a:pt x="256" y="159"/>
                    <a:pt x="260" y="159"/>
                  </a:cubicBezTo>
                  <a:cubicBezTo>
                    <a:pt x="262" y="159"/>
                    <a:pt x="266" y="159"/>
                    <a:pt x="270" y="162"/>
                  </a:cubicBezTo>
                  <a:cubicBezTo>
                    <a:pt x="271" y="162"/>
                    <a:pt x="273" y="161"/>
                    <a:pt x="274" y="161"/>
                  </a:cubicBezTo>
                  <a:cubicBezTo>
                    <a:pt x="280" y="161"/>
                    <a:pt x="285" y="163"/>
                    <a:pt x="290" y="167"/>
                  </a:cubicBezTo>
                  <a:cubicBezTo>
                    <a:pt x="290" y="20"/>
                    <a:pt x="290" y="20"/>
                    <a:pt x="290" y="20"/>
                  </a:cubicBezTo>
                  <a:cubicBezTo>
                    <a:pt x="290" y="9"/>
                    <a:pt x="281" y="0"/>
                    <a:pt x="27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3"/>
                    <a:pt x="9" y="212"/>
                    <a:pt x="20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5" y="210"/>
                    <a:pt x="185" y="208"/>
                    <a:pt x="185" y="207"/>
                  </a:cubicBezTo>
                  <a:cubicBezTo>
                    <a:pt x="187" y="201"/>
                    <a:pt x="192" y="195"/>
                    <a:pt x="203" y="195"/>
                  </a:cubicBezTo>
                  <a:cubicBezTo>
                    <a:pt x="205" y="195"/>
                    <a:pt x="208" y="196"/>
                    <a:pt x="211" y="196"/>
                  </a:cubicBezTo>
                  <a:close/>
                  <a:moveTo>
                    <a:pt x="211" y="196"/>
                  </a:moveTo>
                  <a:cubicBezTo>
                    <a:pt x="211" y="196"/>
                    <a:pt x="211" y="196"/>
                    <a:pt x="211" y="19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3CFE27-7C31-694A-1D70-0C30A2505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0963" y="457201"/>
              <a:ext cx="163513" cy="174625"/>
            </a:xfrm>
            <a:custGeom>
              <a:avLst/>
              <a:gdLst/>
              <a:ahLst/>
              <a:cxnLst>
                <a:cxn ang="0">
                  <a:pos x="41" y="46"/>
                </a:cxn>
                <a:cxn ang="0">
                  <a:pos x="43" y="44"/>
                </a:cxn>
                <a:cxn ang="0">
                  <a:pos x="43" y="2"/>
                </a:cxn>
                <a:cxn ang="0">
                  <a:pos x="4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4"/>
                </a:cxn>
                <a:cxn ang="0">
                  <a:pos x="2" y="46"/>
                </a:cxn>
                <a:cxn ang="0">
                  <a:pos x="41" y="46"/>
                </a:cxn>
                <a:cxn ang="0">
                  <a:pos x="41" y="46"/>
                </a:cxn>
                <a:cxn ang="0">
                  <a:pos x="41" y="46"/>
                </a:cxn>
              </a:cxnLst>
              <a:rect l="0" t="0" r="r" b="b"/>
              <a:pathLst>
                <a:path w="43" h="46">
                  <a:moveTo>
                    <a:pt x="41" y="46"/>
                  </a:moveTo>
                  <a:cubicBezTo>
                    <a:pt x="42" y="46"/>
                    <a:pt x="43" y="45"/>
                    <a:pt x="43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lnTo>
                    <a:pt x="41" y="46"/>
                  </a:lnTo>
                  <a:close/>
                  <a:moveTo>
                    <a:pt x="41" y="46"/>
                  </a:moveTo>
                  <a:cubicBezTo>
                    <a:pt x="41" y="46"/>
                    <a:pt x="41" y="46"/>
                    <a:pt x="41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4F821AA-CC63-B01A-8BAD-16BE9ABE6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801688"/>
              <a:ext cx="552450" cy="46038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417458E-A151-CD60-1355-5D7E7040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904876"/>
              <a:ext cx="552450" cy="41275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40" y="11"/>
                </a:cxn>
                <a:cxn ang="0">
                  <a:pos x="146" y="5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1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3" y="11"/>
                    <a:pt x="146" y="9"/>
                    <a:pt x="146" y="5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0CF36D-2CED-DDFC-F892-4DE6C0203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2938" y="828676"/>
              <a:ext cx="419100" cy="439738"/>
            </a:xfrm>
            <a:custGeom>
              <a:avLst/>
              <a:gdLst/>
              <a:ahLst/>
              <a:cxnLst>
                <a:cxn ang="0">
                  <a:pos x="109" y="89"/>
                </a:cxn>
                <a:cxn ang="0">
                  <a:pos x="95" y="46"/>
                </a:cxn>
                <a:cxn ang="0">
                  <a:pos x="75" y="38"/>
                </a:cxn>
                <a:cxn ang="0">
                  <a:pos x="57" y="40"/>
                </a:cxn>
                <a:cxn ang="0">
                  <a:pos x="40" y="44"/>
                </a:cxn>
                <a:cxn ang="0">
                  <a:pos x="17" y="10"/>
                </a:cxn>
                <a:cxn ang="0">
                  <a:pos x="6" y="16"/>
                </a:cxn>
                <a:cxn ang="0">
                  <a:pos x="29" y="59"/>
                </a:cxn>
                <a:cxn ang="0">
                  <a:pos x="38" y="86"/>
                </a:cxn>
                <a:cxn ang="0">
                  <a:pos x="17" y="72"/>
                </a:cxn>
                <a:cxn ang="0">
                  <a:pos x="6" y="80"/>
                </a:cxn>
                <a:cxn ang="0">
                  <a:pos x="22" y="96"/>
                </a:cxn>
                <a:cxn ang="0">
                  <a:pos x="35" y="102"/>
                </a:cxn>
                <a:cxn ang="0">
                  <a:pos x="64" y="111"/>
                </a:cxn>
                <a:cxn ang="0">
                  <a:pos x="74" y="116"/>
                </a:cxn>
                <a:cxn ang="0">
                  <a:pos x="111" y="97"/>
                </a:cxn>
                <a:cxn ang="0">
                  <a:pos x="109" y="89"/>
                </a:cxn>
                <a:cxn ang="0">
                  <a:pos x="109" y="89"/>
                </a:cxn>
                <a:cxn ang="0">
                  <a:pos x="109" y="89"/>
                </a:cxn>
              </a:cxnLst>
              <a:rect l="0" t="0" r="r" b="b"/>
              <a:pathLst>
                <a:path w="111" h="116">
                  <a:moveTo>
                    <a:pt x="109" y="89"/>
                  </a:moveTo>
                  <a:cubicBezTo>
                    <a:pt x="108" y="68"/>
                    <a:pt x="100" y="56"/>
                    <a:pt x="95" y="46"/>
                  </a:cubicBezTo>
                  <a:cubicBezTo>
                    <a:pt x="88" y="33"/>
                    <a:pt x="75" y="38"/>
                    <a:pt x="75" y="38"/>
                  </a:cubicBezTo>
                  <a:cubicBezTo>
                    <a:pt x="65" y="29"/>
                    <a:pt x="57" y="40"/>
                    <a:pt x="57" y="40"/>
                  </a:cubicBezTo>
                  <a:cubicBezTo>
                    <a:pt x="46" y="31"/>
                    <a:pt x="40" y="44"/>
                    <a:pt x="40" y="44"/>
                  </a:cubicBezTo>
                  <a:cubicBezTo>
                    <a:pt x="39" y="45"/>
                    <a:pt x="18" y="11"/>
                    <a:pt x="17" y="10"/>
                  </a:cubicBezTo>
                  <a:cubicBezTo>
                    <a:pt x="12" y="0"/>
                    <a:pt x="0" y="5"/>
                    <a:pt x="6" y="16"/>
                  </a:cubicBezTo>
                  <a:cubicBezTo>
                    <a:pt x="22" y="44"/>
                    <a:pt x="23" y="49"/>
                    <a:pt x="29" y="59"/>
                  </a:cubicBezTo>
                  <a:cubicBezTo>
                    <a:pt x="31" y="63"/>
                    <a:pt x="44" y="85"/>
                    <a:pt x="38" y="86"/>
                  </a:cubicBezTo>
                  <a:cubicBezTo>
                    <a:pt x="33" y="87"/>
                    <a:pt x="27" y="75"/>
                    <a:pt x="17" y="72"/>
                  </a:cubicBezTo>
                  <a:cubicBezTo>
                    <a:pt x="2" y="67"/>
                    <a:pt x="0" y="77"/>
                    <a:pt x="6" y="80"/>
                  </a:cubicBezTo>
                  <a:cubicBezTo>
                    <a:pt x="7" y="81"/>
                    <a:pt x="16" y="84"/>
                    <a:pt x="22" y="96"/>
                  </a:cubicBezTo>
                  <a:cubicBezTo>
                    <a:pt x="23" y="99"/>
                    <a:pt x="32" y="101"/>
                    <a:pt x="35" y="102"/>
                  </a:cubicBezTo>
                  <a:cubicBezTo>
                    <a:pt x="54" y="114"/>
                    <a:pt x="57" y="111"/>
                    <a:pt x="64" y="111"/>
                  </a:cubicBezTo>
                  <a:cubicBezTo>
                    <a:pt x="72" y="112"/>
                    <a:pt x="74" y="116"/>
                    <a:pt x="74" y="116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1" y="98"/>
                    <a:pt x="110" y="91"/>
                    <a:pt x="109" y="89"/>
                  </a:cubicBezTo>
                  <a:close/>
                  <a:moveTo>
                    <a:pt x="109" y="89"/>
                  </a:moveTo>
                  <a:cubicBezTo>
                    <a:pt x="109" y="89"/>
                    <a:pt x="109" y="89"/>
                    <a:pt x="109" y="8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122">
            <a:extLst>
              <a:ext uri="{FF2B5EF4-FFF2-40B4-BE49-F238E27FC236}">
                <a16:creationId xmlns:a16="http://schemas.microsoft.com/office/drawing/2014/main" id="{AC8E6EC4-2C09-86B7-647D-B1139EC504BE}"/>
              </a:ext>
            </a:extLst>
          </p:cNvPr>
          <p:cNvGrpSpPr/>
          <p:nvPr/>
        </p:nvGrpSpPr>
        <p:grpSpPr>
          <a:xfrm>
            <a:off x="7266820" y="1628019"/>
            <a:ext cx="461279" cy="621483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8A119211-78C8-052A-02AA-7372716F3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5D30559-D230-F9DF-28E9-FCD0A0717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Group 125">
            <a:extLst>
              <a:ext uri="{FF2B5EF4-FFF2-40B4-BE49-F238E27FC236}">
                <a16:creationId xmlns:a16="http://schemas.microsoft.com/office/drawing/2014/main" id="{FC05A2D0-7A9B-11FC-1FEE-D266271D8B04}"/>
              </a:ext>
            </a:extLst>
          </p:cNvPr>
          <p:cNvGrpSpPr/>
          <p:nvPr/>
        </p:nvGrpSpPr>
        <p:grpSpPr>
          <a:xfrm rot="4500000">
            <a:off x="7189849" y="3299780"/>
            <a:ext cx="682175" cy="470784"/>
            <a:chOff x="1616075" y="463551"/>
            <a:chExt cx="1173163" cy="809625"/>
          </a:xfrm>
          <a:solidFill>
            <a:schemeClr val="bg1"/>
          </a:solidFill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9F961E18-3478-3C95-E9BE-2AE72485B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075" y="463551"/>
              <a:ext cx="814388" cy="804863"/>
            </a:xfrm>
            <a:custGeom>
              <a:avLst/>
              <a:gdLst/>
              <a:ahLst/>
              <a:cxnLst>
                <a:cxn ang="0">
                  <a:pos x="215" y="95"/>
                </a:cxn>
                <a:cxn ang="0">
                  <a:pos x="190" y="38"/>
                </a:cxn>
                <a:cxn ang="0">
                  <a:pos x="165" y="19"/>
                </a:cxn>
                <a:cxn ang="0">
                  <a:pos x="117" y="0"/>
                </a:cxn>
                <a:cxn ang="0">
                  <a:pos x="75" y="28"/>
                </a:cxn>
                <a:cxn ang="0">
                  <a:pos x="38" y="24"/>
                </a:cxn>
                <a:cxn ang="0">
                  <a:pos x="28" y="74"/>
                </a:cxn>
                <a:cxn ang="0">
                  <a:pos x="0" y="116"/>
                </a:cxn>
                <a:cxn ang="0">
                  <a:pos x="25" y="174"/>
                </a:cxn>
                <a:cxn ang="0">
                  <a:pos x="50" y="192"/>
                </a:cxn>
                <a:cxn ang="0">
                  <a:pos x="98" y="212"/>
                </a:cxn>
                <a:cxn ang="0">
                  <a:pos x="141" y="183"/>
                </a:cxn>
                <a:cxn ang="0">
                  <a:pos x="177" y="187"/>
                </a:cxn>
                <a:cxn ang="0">
                  <a:pos x="187" y="138"/>
                </a:cxn>
                <a:cxn ang="0">
                  <a:pos x="165" y="174"/>
                </a:cxn>
                <a:cxn ang="0">
                  <a:pos x="140" y="164"/>
                </a:cxn>
                <a:cxn ang="0">
                  <a:pos x="126" y="173"/>
                </a:cxn>
                <a:cxn ang="0">
                  <a:pos x="99" y="194"/>
                </a:cxn>
                <a:cxn ang="0">
                  <a:pos x="88" y="170"/>
                </a:cxn>
                <a:cxn ang="0">
                  <a:pos x="72" y="166"/>
                </a:cxn>
                <a:cxn ang="0">
                  <a:pos x="38" y="162"/>
                </a:cxn>
                <a:cxn ang="0">
                  <a:pos x="48" y="138"/>
                </a:cxn>
                <a:cxn ang="0">
                  <a:pos x="39" y="123"/>
                </a:cxn>
                <a:cxn ang="0">
                  <a:pos x="17" y="97"/>
                </a:cxn>
                <a:cxn ang="0">
                  <a:pos x="42" y="87"/>
                </a:cxn>
                <a:cxn ang="0">
                  <a:pos x="46" y="71"/>
                </a:cxn>
                <a:cxn ang="0">
                  <a:pos x="50" y="38"/>
                </a:cxn>
                <a:cxn ang="0">
                  <a:pos x="75" y="47"/>
                </a:cxn>
                <a:cxn ang="0">
                  <a:pos x="90" y="38"/>
                </a:cxn>
                <a:cxn ang="0">
                  <a:pos x="116" y="18"/>
                </a:cxn>
                <a:cxn ang="0">
                  <a:pos x="127" y="42"/>
                </a:cxn>
                <a:cxn ang="0">
                  <a:pos x="144" y="46"/>
                </a:cxn>
                <a:cxn ang="0">
                  <a:pos x="177" y="49"/>
                </a:cxn>
                <a:cxn ang="0">
                  <a:pos x="167" y="74"/>
                </a:cxn>
                <a:cxn ang="0">
                  <a:pos x="177" y="88"/>
                </a:cxn>
                <a:cxn ang="0">
                  <a:pos x="198" y="114"/>
                </a:cxn>
                <a:cxn ang="0">
                  <a:pos x="173" y="125"/>
                </a:cxn>
                <a:cxn ang="0">
                  <a:pos x="169" y="141"/>
                </a:cxn>
                <a:cxn ang="0">
                  <a:pos x="165" y="174"/>
                </a:cxn>
                <a:cxn ang="0">
                  <a:pos x="165" y="174"/>
                </a:cxn>
              </a:cxnLst>
              <a:rect l="0" t="0" r="r" b="b"/>
              <a:pathLst>
                <a:path w="215" h="212">
                  <a:moveTo>
                    <a:pt x="215" y="115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84"/>
                    <a:pt x="209" y="81"/>
                    <a:pt x="187" y="73"/>
                  </a:cubicBezTo>
                  <a:cubicBezTo>
                    <a:pt x="196" y="52"/>
                    <a:pt x="198" y="45"/>
                    <a:pt x="190" y="38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3" y="21"/>
                    <a:pt x="169" y="19"/>
                    <a:pt x="165" y="19"/>
                  </a:cubicBezTo>
                  <a:cubicBezTo>
                    <a:pt x="163" y="19"/>
                    <a:pt x="160" y="19"/>
                    <a:pt x="140" y="28"/>
                  </a:cubicBezTo>
                  <a:cubicBezTo>
                    <a:pt x="131" y="7"/>
                    <a:pt x="128" y="0"/>
                    <a:pt x="11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3" y="6"/>
                    <a:pt x="75" y="28"/>
                  </a:cubicBezTo>
                  <a:cubicBezTo>
                    <a:pt x="55" y="20"/>
                    <a:pt x="52" y="20"/>
                    <a:pt x="49" y="20"/>
                  </a:cubicBezTo>
                  <a:cubicBezTo>
                    <a:pt x="45" y="20"/>
                    <a:pt x="41" y="22"/>
                    <a:pt x="38" y="2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6" y="46"/>
                    <a:pt x="19" y="54"/>
                    <a:pt x="28" y="74"/>
                  </a:cubicBezTo>
                  <a:cubicBezTo>
                    <a:pt x="6" y="82"/>
                    <a:pt x="0" y="85"/>
                    <a:pt x="0" y="9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7"/>
                    <a:pt x="7" y="130"/>
                    <a:pt x="28" y="138"/>
                  </a:cubicBezTo>
                  <a:cubicBezTo>
                    <a:pt x="19" y="159"/>
                    <a:pt x="17" y="166"/>
                    <a:pt x="25" y="174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2" y="191"/>
                    <a:pt x="46" y="192"/>
                    <a:pt x="50" y="192"/>
                  </a:cubicBezTo>
                  <a:cubicBezTo>
                    <a:pt x="53" y="192"/>
                    <a:pt x="55" y="192"/>
                    <a:pt x="75" y="184"/>
                  </a:cubicBezTo>
                  <a:cubicBezTo>
                    <a:pt x="84" y="205"/>
                    <a:pt x="87" y="212"/>
                    <a:pt x="9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9" y="212"/>
                    <a:pt x="132" y="206"/>
                    <a:pt x="141" y="183"/>
                  </a:cubicBezTo>
                  <a:cubicBezTo>
                    <a:pt x="161" y="192"/>
                    <a:pt x="164" y="192"/>
                    <a:pt x="166" y="192"/>
                  </a:cubicBezTo>
                  <a:cubicBezTo>
                    <a:pt x="170" y="192"/>
                    <a:pt x="174" y="190"/>
                    <a:pt x="177" y="187"/>
                  </a:cubicBezTo>
                  <a:cubicBezTo>
                    <a:pt x="191" y="173"/>
                    <a:pt x="191" y="173"/>
                    <a:pt x="191" y="173"/>
                  </a:cubicBezTo>
                  <a:cubicBezTo>
                    <a:pt x="199" y="165"/>
                    <a:pt x="196" y="158"/>
                    <a:pt x="187" y="138"/>
                  </a:cubicBezTo>
                  <a:cubicBezTo>
                    <a:pt x="209" y="130"/>
                    <a:pt x="215" y="126"/>
                    <a:pt x="215" y="115"/>
                  </a:cubicBezTo>
                  <a:close/>
                  <a:moveTo>
                    <a:pt x="165" y="174"/>
                  </a:moveTo>
                  <a:cubicBezTo>
                    <a:pt x="163" y="174"/>
                    <a:pt x="158" y="172"/>
                    <a:pt x="144" y="166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4" y="178"/>
                    <a:pt x="119" y="190"/>
                    <a:pt x="11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7" y="190"/>
                    <a:pt x="92" y="178"/>
                    <a:pt x="90" y="173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7" y="172"/>
                    <a:pt x="52" y="174"/>
                    <a:pt x="51" y="175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58"/>
                    <a:pt x="44" y="146"/>
                    <a:pt x="46" y="14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4" y="122"/>
                    <a:pt x="22" y="117"/>
                    <a:pt x="17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2" y="95"/>
                    <a:pt x="33" y="91"/>
                    <a:pt x="39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4" y="66"/>
                    <a:pt x="39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2" y="38"/>
                    <a:pt x="57" y="40"/>
                    <a:pt x="72" y="4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34"/>
                    <a:pt x="96" y="22"/>
                    <a:pt x="98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9" y="22"/>
                    <a:pt x="124" y="34"/>
                    <a:pt x="125" y="39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8" y="39"/>
                    <a:pt x="163" y="37"/>
                    <a:pt x="165" y="37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4"/>
                    <a:pt x="171" y="66"/>
                    <a:pt x="169" y="70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1" y="90"/>
                    <a:pt x="193" y="94"/>
                    <a:pt x="198" y="97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4" y="117"/>
                    <a:pt x="181" y="121"/>
                    <a:pt x="176" y="123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1" y="145"/>
                    <a:pt x="177" y="157"/>
                    <a:pt x="178" y="162"/>
                  </a:cubicBezTo>
                  <a:lnTo>
                    <a:pt x="165" y="174"/>
                  </a:lnTo>
                  <a:close/>
                  <a:moveTo>
                    <a:pt x="165" y="174"/>
                  </a:moveTo>
                  <a:cubicBezTo>
                    <a:pt x="165" y="174"/>
                    <a:pt x="165" y="174"/>
                    <a:pt x="165" y="1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76D5D361-C3B5-9C7F-E2E3-2A2D632D5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744538"/>
              <a:ext cx="242888" cy="2397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3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6"/>
                </a:cxn>
                <a:cxn ang="0">
                  <a:pos x="17" y="32"/>
                </a:cxn>
                <a:cxn ang="0">
                  <a:pos x="32" y="18"/>
                </a:cxn>
                <a:cxn ang="0">
                  <a:pos x="46" y="32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2" y="46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4" y="49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8"/>
                    <a:pt x="32" y="18"/>
                  </a:cubicBezTo>
                  <a:cubicBezTo>
                    <a:pt x="40" y="18"/>
                    <a:pt x="46" y="24"/>
                    <a:pt x="46" y="32"/>
                  </a:cubicBezTo>
                  <a:cubicBezTo>
                    <a:pt x="46" y="40"/>
                    <a:pt x="40" y="46"/>
                    <a:pt x="32" y="46"/>
                  </a:cubicBezTo>
                  <a:close/>
                  <a:moveTo>
                    <a:pt x="32" y="46"/>
                  </a:moveTo>
                  <a:cubicBezTo>
                    <a:pt x="32" y="46"/>
                    <a:pt x="32" y="46"/>
                    <a:pt x="32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6062701-642A-CC33-217E-07CE23FE2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588" y="903288"/>
              <a:ext cx="374650" cy="369888"/>
            </a:xfrm>
            <a:custGeom>
              <a:avLst/>
              <a:gdLst/>
              <a:ahLst/>
              <a:cxnLst>
                <a:cxn ang="0">
                  <a:pos x="87" y="17"/>
                </a:cxn>
                <a:cxn ang="0">
                  <a:pos x="76" y="9"/>
                </a:cxn>
                <a:cxn ang="0">
                  <a:pos x="54" y="0"/>
                </a:cxn>
                <a:cxn ang="0">
                  <a:pos x="34" y="13"/>
                </a:cxn>
                <a:cxn ang="0">
                  <a:pos x="18" y="11"/>
                </a:cxn>
                <a:cxn ang="0">
                  <a:pos x="13" y="34"/>
                </a:cxn>
                <a:cxn ang="0">
                  <a:pos x="0" y="53"/>
                </a:cxn>
                <a:cxn ang="0">
                  <a:pos x="11" y="80"/>
                </a:cxn>
                <a:cxn ang="0">
                  <a:pos x="23" y="88"/>
                </a:cxn>
                <a:cxn ang="0">
                  <a:pos x="45" y="97"/>
                </a:cxn>
                <a:cxn ang="0">
                  <a:pos x="64" y="84"/>
                </a:cxn>
                <a:cxn ang="0">
                  <a:pos x="81" y="86"/>
                </a:cxn>
                <a:cxn ang="0">
                  <a:pos x="86" y="63"/>
                </a:cxn>
                <a:cxn ang="0">
                  <a:pos x="99" y="44"/>
                </a:cxn>
                <a:cxn ang="0">
                  <a:pos x="91" y="52"/>
                </a:cxn>
                <a:cxn ang="0">
                  <a:pos x="79" y="57"/>
                </a:cxn>
                <a:cxn ang="0">
                  <a:pos x="78" y="65"/>
                </a:cxn>
                <a:cxn ang="0">
                  <a:pos x="76" y="80"/>
                </a:cxn>
                <a:cxn ang="0">
                  <a:pos x="64" y="75"/>
                </a:cxn>
                <a:cxn ang="0">
                  <a:pos x="58" y="79"/>
                </a:cxn>
                <a:cxn ang="0">
                  <a:pos x="45" y="89"/>
                </a:cxn>
                <a:cxn ang="0">
                  <a:pos x="41" y="78"/>
                </a:cxn>
                <a:cxn ang="0">
                  <a:pos x="33" y="76"/>
                </a:cxn>
                <a:cxn ang="0">
                  <a:pos x="17" y="74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8" y="45"/>
                </a:cxn>
                <a:cxn ang="0">
                  <a:pos x="19" y="40"/>
                </a:cxn>
                <a:cxn ang="0">
                  <a:pos x="21" y="32"/>
                </a:cxn>
                <a:cxn ang="0">
                  <a:pos x="23" y="17"/>
                </a:cxn>
                <a:cxn ang="0">
                  <a:pos x="34" y="22"/>
                </a:cxn>
                <a:cxn ang="0">
                  <a:pos x="41" y="18"/>
                </a:cxn>
                <a:cxn ang="0">
                  <a:pos x="53" y="8"/>
                </a:cxn>
                <a:cxn ang="0">
                  <a:pos x="58" y="19"/>
                </a:cxn>
                <a:cxn ang="0">
                  <a:pos x="66" y="21"/>
                </a:cxn>
                <a:cxn ang="0">
                  <a:pos x="81" y="23"/>
                </a:cxn>
                <a:cxn ang="0">
                  <a:pos x="77" y="34"/>
                </a:cxn>
                <a:cxn ang="0">
                  <a:pos x="81" y="41"/>
                </a:cxn>
                <a:cxn ang="0">
                  <a:pos x="91" y="52"/>
                </a:cxn>
                <a:cxn ang="0">
                  <a:pos x="91" y="52"/>
                </a:cxn>
              </a:cxnLst>
              <a:rect l="0" t="0" r="r" b="b"/>
              <a:pathLst>
                <a:path w="99" h="97">
                  <a:moveTo>
                    <a:pt x="86" y="34"/>
                  </a:moveTo>
                  <a:cubicBezTo>
                    <a:pt x="90" y="24"/>
                    <a:pt x="91" y="21"/>
                    <a:pt x="87" y="17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75" y="9"/>
                    <a:pt x="73" y="9"/>
                    <a:pt x="64" y="13"/>
                  </a:cubicBezTo>
                  <a:cubicBezTo>
                    <a:pt x="60" y="3"/>
                    <a:pt x="59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8" y="3"/>
                    <a:pt x="34" y="13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1" y="9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21"/>
                    <a:pt x="9" y="25"/>
                    <a:pt x="13" y="34"/>
                  </a:cubicBezTo>
                  <a:cubicBezTo>
                    <a:pt x="3" y="38"/>
                    <a:pt x="0" y="39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3" y="60"/>
                    <a:pt x="13" y="64"/>
                  </a:cubicBezTo>
                  <a:cubicBezTo>
                    <a:pt x="9" y="73"/>
                    <a:pt x="8" y="76"/>
                    <a:pt x="11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21" y="88"/>
                    <a:pt x="23" y="88"/>
                  </a:cubicBezTo>
                  <a:cubicBezTo>
                    <a:pt x="24" y="88"/>
                    <a:pt x="25" y="88"/>
                    <a:pt x="35" y="84"/>
                  </a:cubicBezTo>
                  <a:cubicBezTo>
                    <a:pt x="38" y="94"/>
                    <a:pt x="40" y="97"/>
                    <a:pt x="45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9" y="97"/>
                    <a:pt x="61" y="94"/>
                    <a:pt x="64" y="84"/>
                  </a:cubicBezTo>
                  <a:cubicBezTo>
                    <a:pt x="74" y="88"/>
                    <a:pt x="75" y="88"/>
                    <a:pt x="76" y="88"/>
                  </a:cubicBezTo>
                  <a:cubicBezTo>
                    <a:pt x="78" y="88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1" y="76"/>
                    <a:pt x="90" y="72"/>
                    <a:pt x="86" y="63"/>
                  </a:cubicBezTo>
                  <a:cubicBezTo>
                    <a:pt x="95" y="59"/>
                    <a:pt x="99" y="58"/>
                    <a:pt x="99" y="53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39"/>
                    <a:pt x="95" y="37"/>
                    <a:pt x="86" y="34"/>
                  </a:cubicBezTo>
                  <a:close/>
                  <a:moveTo>
                    <a:pt x="91" y="52"/>
                  </a:moveTo>
                  <a:cubicBezTo>
                    <a:pt x="89" y="54"/>
                    <a:pt x="83" y="56"/>
                    <a:pt x="81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81" y="72"/>
                    <a:pt x="82" y="74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2" y="79"/>
                    <a:pt x="66" y="76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7" y="81"/>
                    <a:pt x="55" y="87"/>
                    <a:pt x="5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7"/>
                    <a:pt x="42" y="82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6" y="79"/>
                    <a:pt x="24" y="80"/>
                    <a:pt x="23" y="80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2"/>
                    <a:pt x="20" y="67"/>
                    <a:pt x="21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6" y="56"/>
                    <a:pt x="10" y="54"/>
                    <a:pt x="8" y="5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5" y="42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1"/>
                    <a:pt x="18" y="25"/>
                    <a:pt x="17" y="23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8"/>
                    <a:pt x="26" y="18"/>
                    <a:pt x="33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6"/>
                    <a:pt x="44" y="10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0"/>
                    <a:pt x="57" y="16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72" y="18"/>
                    <a:pt x="75" y="17"/>
                    <a:pt x="75" y="1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5"/>
                    <a:pt x="78" y="30"/>
                    <a:pt x="77" y="32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9" y="43"/>
                    <a:pt x="91" y="44"/>
                  </a:cubicBezTo>
                  <a:lnTo>
                    <a:pt x="91" y="52"/>
                  </a:lnTo>
                  <a:close/>
                  <a:moveTo>
                    <a:pt x="91" y="52"/>
                  </a:moveTo>
                  <a:cubicBezTo>
                    <a:pt x="91" y="52"/>
                    <a:pt x="91" y="52"/>
                    <a:pt x="91" y="5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5523437-FCFE-C108-22EA-668AA6510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938" y="1033463"/>
              <a:ext cx="109538" cy="1095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5"/>
                </a:cxn>
                <a:cxn ang="0">
                  <a:pos x="14" y="29"/>
                </a:cxn>
                <a:cxn ang="0">
                  <a:pos x="29" y="15"/>
                </a:cxn>
                <a:cxn ang="0">
                  <a:pos x="14" y="0"/>
                </a:cxn>
                <a:cxn ang="0">
                  <a:pos x="14" y="21"/>
                </a:cxn>
                <a:cxn ang="0">
                  <a:pos x="8" y="15"/>
                </a:cxn>
                <a:cxn ang="0">
                  <a:pos x="14" y="8"/>
                </a:cxn>
                <a:cxn ang="0">
                  <a:pos x="21" y="15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4" y="2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1"/>
                  </a:moveTo>
                  <a:cubicBezTo>
                    <a:pt x="11" y="21"/>
                    <a:pt x="8" y="18"/>
                    <a:pt x="8" y="15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8" y="8"/>
                    <a:pt x="21" y="11"/>
                    <a:pt x="21" y="15"/>
                  </a:cubicBezTo>
                  <a:cubicBezTo>
                    <a:pt x="21" y="18"/>
                    <a:pt x="18" y="21"/>
                    <a:pt x="14" y="21"/>
                  </a:cubicBez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Group 130">
            <a:extLst>
              <a:ext uri="{FF2B5EF4-FFF2-40B4-BE49-F238E27FC236}">
                <a16:creationId xmlns:a16="http://schemas.microsoft.com/office/drawing/2014/main" id="{EA22ED17-FCCD-02D2-2D99-5870F639FA62}"/>
              </a:ext>
            </a:extLst>
          </p:cNvPr>
          <p:cNvGrpSpPr/>
          <p:nvPr/>
        </p:nvGrpSpPr>
        <p:grpSpPr>
          <a:xfrm>
            <a:off x="7220519" y="4957912"/>
            <a:ext cx="569883" cy="544181"/>
            <a:chOff x="-369888" y="438150"/>
            <a:chExt cx="1020763" cy="974726"/>
          </a:xfrm>
          <a:solidFill>
            <a:schemeClr val="bg1"/>
          </a:solidFill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9B465FC3-FA03-C104-43CC-D836A1946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9888" y="703263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19"/>
                </a:cxn>
                <a:cxn ang="0">
                  <a:pos x="0" y="218"/>
                </a:cxn>
                <a:cxn ang="0">
                  <a:pos x="20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19"/>
                </a:cxn>
                <a:cxn ang="0">
                  <a:pos x="258" y="0"/>
                </a:cxn>
                <a:cxn ang="0">
                  <a:pos x="95" y="15"/>
                </a:cxn>
                <a:cxn ang="0">
                  <a:pos x="105" y="24"/>
                </a:cxn>
                <a:cxn ang="0">
                  <a:pos x="95" y="34"/>
                </a:cxn>
                <a:cxn ang="0">
                  <a:pos x="85" y="24"/>
                </a:cxn>
                <a:cxn ang="0">
                  <a:pos x="95" y="15"/>
                </a:cxn>
                <a:cxn ang="0">
                  <a:pos x="65" y="15"/>
                </a:cxn>
                <a:cxn ang="0">
                  <a:pos x="74" y="24"/>
                </a:cxn>
                <a:cxn ang="0">
                  <a:pos x="65" y="34"/>
                </a:cxn>
                <a:cxn ang="0">
                  <a:pos x="55" y="24"/>
                </a:cxn>
                <a:cxn ang="0">
                  <a:pos x="65" y="15"/>
                </a:cxn>
                <a:cxn ang="0">
                  <a:pos x="35" y="15"/>
                </a:cxn>
                <a:cxn ang="0">
                  <a:pos x="45" y="24"/>
                </a:cxn>
                <a:cxn ang="0">
                  <a:pos x="35" y="34"/>
                </a:cxn>
                <a:cxn ang="0">
                  <a:pos x="25" y="24"/>
                </a:cxn>
                <a:cxn ang="0">
                  <a:pos x="35" y="15"/>
                </a:cxn>
                <a:cxn ang="0">
                  <a:pos x="258" y="218"/>
                </a:cxn>
                <a:cxn ang="0">
                  <a:pos x="20" y="218"/>
                </a:cxn>
                <a:cxn ang="0">
                  <a:pos x="20" y="49"/>
                </a:cxn>
                <a:cxn ang="0">
                  <a:pos x="258" y="49"/>
                </a:cxn>
                <a:cxn ang="0">
                  <a:pos x="258" y="218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9"/>
                    <a:pt x="9" y="238"/>
                    <a:pt x="20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78" y="8"/>
                    <a:pt x="269" y="0"/>
                    <a:pt x="258" y="0"/>
                  </a:cubicBezTo>
                  <a:close/>
                  <a:moveTo>
                    <a:pt x="95" y="15"/>
                  </a:moveTo>
                  <a:cubicBezTo>
                    <a:pt x="100" y="15"/>
                    <a:pt x="105" y="19"/>
                    <a:pt x="105" y="24"/>
                  </a:cubicBezTo>
                  <a:cubicBezTo>
                    <a:pt x="105" y="30"/>
                    <a:pt x="100" y="34"/>
                    <a:pt x="95" y="34"/>
                  </a:cubicBezTo>
                  <a:cubicBezTo>
                    <a:pt x="89" y="34"/>
                    <a:pt x="85" y="30"/>
                    <a:pt x="85" y="24"/>
                  </a:cubicBezTo>
                  <a:cubicBezTo>
                    <a:pt x="85" y="19"/>
                    <a:pt x="89" y="15"/>
                    <a:pt x="95" y="15"/>
                  </a:cubicBezTo>
                  <a:close/>
                  <a:moveTo>
                    <a:pt x="65" y="15"/>
                  </a:moveTo>
                  <a:cubicBezTo>
                    <a:pt x="70" y="15"/>
                    <a:pt x="74" y="19"/>
                    <a:pt x="74" y="24"/>
                  </a:cubicBezTo>
                  <a:cubicBezTo>
                    <a:pt x="74" y="30"/>
                    <a:pt x="70" y="34"/>
                    <a:pt x="65" y="34"/>
                  </a:cubicBezTo>
                  <a:cubicBezTo>
                    <a:pt x="59" y="34"/>
                    <a:pt x="55" y="30"/>
                    <a:pt x="55" y="24"/>
                  </a:cubicBezTo>
                  <a:cubicBezTo>
                    <a:pt x="55" y="19"/>
                    <a:pt x="59" y="15"/>
                    <a:pt x="65" y="15"/>
                  </a:cubicBezTo>
                  <a:close/>
                  <a:moveTo>
                    <a:pt x="35" y="15"/>
                  </a:moveTo>
                  <a:cubicBezTo>
                    <a:pt x="40" y="15"/>
                    <a:pt x="45" y="19"/>
                    <a:pt x="45" y="24"/>
                  </a:cubicBezTo>
                  <a:cubicBezTo>
                    <a:pt x="45" y="30"/>
                    <a:pt x="40" y="34"/>
                    <a:pt x="35" y="34"/>
                  </a:cubicBezTo>
                  <a:cubicBezTo>
                    <a:pt x="29" y="34"/>
                    <a:pt x="25" y="30"/>
                    <a:pt x="25" y="24"/>
                  </a:cubicBezTo>
                  <a:cubicBezTo>
                    <a:pt x="25" y="19"/>
                    <a:pt x="29" y="15"/>
                    <a:pt x="35" y="15"/>
                  </a:cubicBezTo>
                  <a:close/>
                  <a:moveTo>
                    <a:pt x="258" y="218"/>
                  </a:moveTo>
                  <a:cubicBezTo>
                    <a:pt x="20" y="218"/>
                    <a:pt x="20" y="218"/>
                    <a:pt x="20" y="21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58" y="49"/>
                    <a:pt x="258" y="49"/>
                    <a:pt x="258" y="49"/>
                  </a:cubicBezTo>
                  <a:lnTo>
                    <a:pt x="258" y="218"/>
                  </a:ln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30"/>
                    <a:pt x="258" y="30"/>
                    <a:pt x="258" y="30"/>
                  </a:cubicBez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A864FB30-ABB2-050C-2EE8-9FCFE4CACC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213" y="438150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77"/>
                </a:cxn>
                <a:cxn ang="0">
                  <a:pos x="20" y="77"/>
                </a:cxn>
                <a:cxn ang="0">
                  <a:pos x="20" y="50"/>
                </a:cxn>
                <a:cxn ang="0">
                  <a:pos x="258" y="50"/>
                </a:cxn>
                <a:cxn ang="0">
                  <a:pos x="258" y="218"/>
                </a:cxn>
                <a:cxn ang="0">
                  <a:pos x="224" y="218"/>
                </a:cxn>
                <a:cxn ang="0">
                  <a:pos x="224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20"/>
                </a:cxn>
                <a:cxn ang="0">
                  <a:pos x="258" y="0"/>
                </a:cxn>
                <a:cxn ang="0">
                  <a:pos x="35" y="35"/>
                </a:cxn>
                <a:cxn ang="0">
                  <a:pos x="25" y="25"/>
                </a:cxn>
                <a:cxn ang="0">
                  <a:pos x="35" y="15"/>
                </a:cxn>
                <a:cxn ang="0">
                  <a:pos x="45" y="25"/>
                </a:cxn>
                <a:cxn ang="0">
                  <a:pos x="35" y="35"/>
                </a:cxn>
                <a:cxn ang="0">
                  <a:pos x="65" y="35"/>
                </a:cxn>
                <a:cxn ang="0">
                  <a:pos x="55" y="25"/>
                </a:cxn>
                <a:cxn ang="0">
                  <a:pos x="65" y="15"/>
                </a:cxn>
                <a:cxn ang="0">
                  <a:pos x="75" y="25"/>
                </a:cxn>
                <a:cxn ang="0">
                  <a:pos x="65" y="35"/>
                </a:cxn>
                <a:cxn ang="0">
                  <a:pos x="95" y="35"/>
                </a:cxn>
                <a:cxn ang="0">
                  <a:pos x="85" y="25"/>
                </a:cxn>
                <a:cxn ang="0">
                  <a:pos x="95" y="15"/>
                </a:cxn>
                <a:cxn ang="0">
                  <a:pos x="105" y="25"/>
                </a:cxn>
                <a:cxn ang="0">
                  <a:pos x="95" y="35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38"/>
                    <a:pt x="224" y="238"/>
                    <a:pt x="224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9"/>
                    <a:pt x="269" y="0"/>
                    <a:pt x="258" y="0"/>
                  </a:cubicBezTo>
                  <a:close/>
                  <a:moveTo>
                    <a:pt x="35" y="35"/>
                  </a:moveTo>
                  <a:cubicBezTo>
                    <a:pt x="29" y="35"/>
                    <a:pt x="25" y="30"/>
                    <a:pt x="25" y="25"/>
                  </a:cubicBezTo>
                  <a:cubicBezTo>
                    <a:pt x="25" y="19"/>
                    <a:pt x="29" y="15"/>
                    <a:pt x="35" y="15"/>
                  </a:cubicBezTo>
                  <a:cubicBezTo>
                    <a:pt x="40" y="15"/>
                    <a:pt x="45" y="19"/>
                    <a:pt x="45" y="25"/>
                  </a:cubicBezTo>
                  <a:cubicBezTo>
                    <a:pt x="45" y="30"/>
                    <a:pt x="40" y="35"/>
                    <a:pt x="35" y="35"/>
                  </a:cubicBezTo>
                  <a:close/>
                  <a:moveTo>
                    <a:pt x="65" y="35"/>
                  </a:moveTo>
                  <a:cubicBezTo>
                    <a:pt x="59" y="35"/>
                    <a:pt x="55" y="30"/>
                    <a:pt x="55" y="25"/>
                  </a:cubicBezTo>
                  <a:cubicBezTo>
                    <a:pt x="55" y="19"/>
                    <a:pt x="59" y="15"/>
                    <a:pt x="65" y="15"/>
                  </a:cubicBezTo>
                  <a:cubicBezTo>
                    <a:pt x="70" y="15"/>
                    <a:pt x="75" y="19"/>
                    <a:pt x="75" y="25"/>
                  </a:cubicBezTo>
                  <a:cubicBezTo>
                    <a:pt x="75" y="30"/>
                    <a:pt x="70" y="35"/>
                    <a:pt x="65" y="35"/>
                  </a:cubicBezTo>
                  <a:close/>
                  <a:moveTo>
                    <a:pt x="95" y="35"/>
                  </a:moveTo>
                  <a:cubicBezTo>
                    <a:pt x="89" y="35"/>
                    <a:pt x="85" y="30"/>
                    <a:pt x="85" y="25"/>
                  </a:cubicBezTo>
                  <a:cubicBezTo>
                    <a:pt x="85" y="19"/>
                    <a:pt x="89" y="15"/>
                    <a:pt x="95" y="15"/>
                  </a:cubicBezTo>
                  <a:cubicBezTo>
                    <a:pt x="100" y="15"/>
                    <a:pt x="105" y="19"/>
                    <a:pt x="105" y="25"/>
                  </a:cubicBezTo>
                  <a:cubicBezTo>
                    <a:pt x="105" y="30"/>
                    <a:pt x="100" y="35"/>
                    <a:pt x="95" y="35"/>
                  </a:cubicBez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lnTo>
                    <a:pt x="258" y="30"/>
                  </a:ln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7B3C4C9-3F66-F211-9947-15B6B5BF1593}"/>
              </a:ext>
            </a:extLst>
          </p:cNvPr>
          <p:cNvSpPr txBox="1"/>
          <p:nvPr/>
        </p:nvSpPr>
        <p:spPr>
          <a:xfrm>
            <a:off x="4256476" y="370669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添加标题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731AAB6-9ABC-0E98-3EB5-1C09B8A4409A}"/>
              </a:ext>
            </a:extLst>
          </p:cNvPr>
          <p:cNvGrpSpPr/>
          <p:nvPr/>
        </p:nvGrpSpPr>
        <p:grpSpPr>
          <a:xfrm>
            <a:off x="7819941" y="1545172"/>
            <a:ext cx="2966425" cy="816522"/>
            <a:chOff x="283598" y="1906534"/>
            <a:chExt cx="2966425" cy="8165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806260-74C2-15EB-EC1F-29000BC3A1A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16B46C2-2FDD-6F10-6A2F-9D2B765024B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A3FBBE-AFA6-FEE0-22CD-F127BF38FC8B}"/>
              </a:ext>
            </a:extLst>
          </p:cNvPr>
          <p:cNvGrpSpPr/>
          <p:nvPr/>
        </p:nvGrpSpPr>
        <p:grpSpPr>
          <a:xfrm>
            <a:off x="7819941" y="3099527"/>
            <a:ext cx="2966425" cy="816522"/>
            <a:chOff x="283598" y="1906534"/>
            <a:chExt cx="2966425" cy="8165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E755827-03C2-8B61-FA90-DF12E868D9E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D8E090E-5B21-75DB-00FE-26CE90BA7322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E9C1AEA-F257-4A6C-2CB6-52EDC43E3571}"/>
              </a:ext>
            </a:extLst>
          </p:cNvPr>
          <p:cNvGrpSpPr/>
          <p:nvPr/>
        </p:nvGrpSpPr>
        <p:grpSpPr>
          <a:xfrm>
            <a:off x="7819941" y="4778174"/>
            <a:ext cx="2966425" cy="816522"/>
            <a:chOff x="283598" y="1906534"/>
            <a:chExt cx="2966425" cy="8165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6A9C787-8723-741F-0E5C-D28232017BD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E2AC618-0A43-9301-EB85-163635512AB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ïṩḷíḍê">
            <a:extLst>
              <a:ext uri="{FF2B5EF4-FFF2-40B4-BE49-F238E27FC236}">
                <a16:creationId xmlns:a16="http://schemas.microsoft.com/office/drawing/2014/main" id="{457DE1A4-F7ED-A52E-0706-12F242034ECE}"/>
              </a:ext>
            </a:extLst>
          </p:cNvPr>
          <p:cNvSpPr/>
          <p:nvPr/>
        </p:nvSpPr>
        <p:spPr bwMode="auto">
          <a:xfrm>
            <a:off x="7393096" y="3012425"/>
            <a:ext cx="359057" cy="900637"/>
          </a:xfrm>
          <a:custGeom>
            <a:avLst/>
            <a:gdLst/>
            <a:ahLst/>
            <a:cxnLst>
              <a:cxn ang="0">
                <a:pos x="0" y="346"/>
              </a:cxn>
              <a:cxn ang="0">
                <a:pos x="73" y="563"/>
              </a:cxn>
              <a:cxn ang="0">
                <a:pos x="224" y="391"/>
              </a:cxn>
              <a:cxn ang="0">
                <a:pos x="149" y="376"/>
              </a:cxn>
              <a:cxn ang="0">
                <a:pos x="108" y="0"/>
              </a:cxn>
              <a:cxn ang="0">
                <a:pos x="35" y="24"/>
              </a:cxn>
              <a:cxn ang="0">
                <a:pos x="73" y="361"/>
              </a:cxn>
              <a:cxn ang="0">
                <a:pos x="0" y="346"/>
              </a:cxn>
            </a:cxnLst>
            <a:rect l="0" t="0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" name="í$ḷiḓe">
            <a:extLst>
              <a:ext uri="{FF2B5EF4-FFF2-40B4-BE49-F238E27FC236}">
                <a16:creationId xmlns:a16="http://schemas.microsoft.com/office/drawing/2014/main" id="{E87BA432-D686-0D25-9B6A-FE65C205FF61}"/>
              </a:ext>
            </a:extLst>
          </p:cNvPr>
          <p:cNvSpPr/>
          <p:nvPr/>
        </p:nvSpPr>
        <p:spPr bwMode="auto">
          <a:xfrm>
            <a:off x="5674109" y="1835015"/>
            <a:ext cx="902133" cy="359058"/>
          </a:xfrm>
          <a:custGeom>
            <a:avLst/>
            <a:gdLst/>
            <a:ahLst/>
            <a:cxnLst>
              <a:cxn ang="0">
                <a:pos x="361" y="151"/>
              </a:cxn>
              <a:cxn ang="0">
                <a:pos x="346" y="224"/>
              </a:cxn>
              <a:cxn ang="0">
                <a:pos x="563" y="151"/>
              </a:cxn>
              <a:cxn ang="0">
                <a:pos x="391" y="0"/>
              </a:cxn>
              <a:cxn ang="0">
                <a:pos x="376" y="75"/>
              </a:cxn>
              <a:cxn ang="0">
                <a:pos x="0" y="116"/>
              </a:cxn>
              <a:cxn ang="0">
                <a:pos x="23" y="189"/>
              </a:cxn>
              <a:cxn ang="0">
                <a:pos x="361" y="151"/>
              </a:cxn>
            </a:cxnLst>
            <a:rect l="0" t="0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4" name="iṣľîḋe">
            <a:extLst>
              <a:ext uri="{FF2B5EF4-FFF2-40B4-BE49-F238E27FC236}">
                <a16:creationId xmlns:a16="http://schemas.microsoft.com/office/drawing/2014/main" id="{8A1FA194-F7C2-3234-B42D-EC2069E8721F}"/>
              </a:ext>
            </a:extLst>
          </p:cNvPr>
          <p:cNvSpPr/>
          <p:nvPr/>
        </p:nvSpPr>
        <p:spPr bwMode="auto">
          <a:xfrm>
            <a:off x="4381500" y="3012425"/>
            <a:ext cx="359057" cy="900637"/>
          </a:xfrm>
          <a:custGeom>
            <a:avLst/>
            <a:gdLst/>
            <a:ahLst/>
            <a:cxnLst>
              <a:cxn ang="0">
                <a:pos x="116" y="563"/>
              </a:cxn>
              <a:cxn ang="0">
                <a:pos x="189" y="540"/>
              </a:cxn>
              <a:cxn ang="0">
                <a:pos x="151" y="202"/>
              </a:cxn>
              <a:cxn ang="0">
                <a:pos x="224" y="217"/>
              </a:cxn>
              <a:cxn ang="0">
                <a:pos x="151" y="0"/>
              </a:cxn>
              <a:cxn ang="0">
                <a:pos x="0" y="172"/>
              </a:cxn>
              <a:cxn ang="0">
                <a:pos x="75" y="187"/>
              </a:cxn>
              <a:cxn ang="0">
                <a:pos x="116" y="563"/>
              </a:cxn>
            </a:cxnLst>
            <a:rect l="0" t="0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5" name="ïŝlíḓe">
            <a:extLst>
              <a:ext uri="{FF2B5EF4-FFF2-40B4-BE49-F238E27FC236}">
                <a16:creationId xmlns:a16="http://schemas.microsoft.com/office/drawing/2014/main" id="{30E0C7A9-2104-54AD-4AB7-FBF2340B73AD}"/>
              </a:ext>
            </a:extLst>
          </p:cNvPr>
          <p:cNvSpPr/>
          <p:nvPr/>
        </p:nvSpPr>
        <p:spPr bwMode="auto">
          <a:xfrm>
            <a:off x="5674109" y="4846612"/>
            <a:ext cx="902133" cy="359058"/>
          </a:xfrm>
          <a:custGeom>
            <a:avLst/>
            <a:gdLst/>
            <a:ahLst/>
            <a:cxnLst>
              <a:cxn ang="0">
                <a:pos x="202" y="73"/>
              </a:cxn>
              <a:cxn ang="0">
                <a:pos x="217" y="0"/>
              </a:cxn>
              <a:cxn ang="0">
                <a:pos x="0" y="73"/>
              </a:cxn>
              <a:cxn ang="0">
                <a:pos x="172" y="224"/>
              </a:cxn>
              <a:cxn ang="0">
                <a:pos x="187" y="149"/>
              </a:cxn>
              <a:cxn ang="0">
                <a:pos x="273" y="153"/>
              </a:cxn>
              <a:cxn ang="0">
                <a:pos x="563" y="108"/>
              </a:cxn>
              <a:cxn ang="0">
                <a:pos x="540" y="35"/>
              </a:cxn>
              <a:cxn ang="0">
                <a:pos x="202" y="73"/>
              </a:cxn>
            </a:cxnLst>
            <a:rect l="0" t="0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0" name="ïṩḷïḓé">
            <a:extLst>
              <a:ext uri="{FF2B5EF4-FFF2-40B4-BE49-F238E27FC236}">
                <a16:creationId xmlns:a16="http://schemas.microsoft.com/office/drawing/2014/main" id="{203AA6B6-554D-C331-D932-CFE257625A7A}"/>
              </a:ext>
            </a:extLst>
          </p:cNvPr>
          <p:cNvSpPr/>
          <p:nvPr/>
        </p:nvSpPr>
        <p:spPr bwMode="auto">
          <a:xfrm>
            <a:off x="4424884" y="1776668"/>
            <a:ext cx="1475129" cy="1475130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ïš1îḋe">
            <a:extLst>
              <a:ext uri="{FF2B5EF4-FFF2-40B4-BE49-F238E27FC236}">
                <a16:creationId xmlns:a16="http://schemas.microsoft.com/office/drawing/2014/main" id="{3D0585B2-CBC0-3044-F581-D5A26431B817}"/>
              </a:ext>
            </a:extLst>
          </p:cNvPr>
          <p:cNvSpPr/>
          <p:nvPr/>
        </p:nvSpPr>
        <p:spPr bwMode="auto">
          <a:xfrm>
            <a:off x="6335371" y="1776668"/>
            <a:ext cx="1475129" cy="1475130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íṣḷíḓe">
            <a:extLst>
              <a:ext uri="{FF2B5EF4-FFF2-40B4-BE49-F238E27FC236}">
                <a16:creationId xmlns:a16="http://schemas.microsoft.com/office/drawing/2014/main" id="{355ABA84-07B3-7A56-38A1-45C64FE8D5BA}"/>
              </a:ext>
            </a:extLst>
          </p:cNvPr>
          <p:cNvSpPr/>
          <p:nvPr/>
        </p:nvSpPr>
        <p:spPr bwMode="auto">
          <a:xfrm>
            <a:off x="6335371" y="3687154"/>
            <a:ext cx="1475129" cy="1475131"/>
          </a:xfrm>
          <a:custGeom>
            <a:avLst/>
            <a:gdLst/>
            <a:ahLst/>
            <a:cxnLst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</a:cxnLst>
            <a:rect l="0" t="0" r="r" b="b"/>
            <a:pathLst>
              <a:path w="922" h="922">
                <a:moveTo>
                  <a:pt x="490" y="16"/>
                </a:move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lnTo>
                  <a:pt x="490" y="1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ísḷïḍê">
            <a:extLst>
              <a:ext uri="{FF2B5EF4-FFF2-40B4-BE49-F238E27FC236}">
                <a16:creationId xmlns:a16="http://schemas.microsoft.com/office/drawing/2014/main" id="{26616EFF-1364-BF2B-BB60-3D5E248245A6}"/>
              </a:ext>
            </a:extLst>
          </p:cNvPr>
          <p:cNvSpPr/>
          <p:nvPr/>
        </p:nvSpPr>
        <p:spPr bwMode="auto">
          <a:xfrm>
            <a:off x="4424884" y="3687154"/>
            <a:ext cx="1475129" cy="1475131"/>
          </a:xfrm>
          <a:custGeom>
            <a:avLst/>
            <a:gdLst/>
            <a:ahLst/>
            <a:cxnLst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</a:cxnLst>
            <a:rect l="0" t="0" r="r" b="b"/>
            <a:pathLst>
              <a:path w="922" h="922">
                <a:moveTo>
                  <a:pt x="906" y="432"/>
                </a:move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D97F9E-3517-2442-43C5-739621F0929C}"/>
              </a:ext>
            </a:extLst>
          </p:cNvPr>
          <p:cNvGrpSpPr/>
          <p:nvPr/>
        </p:nvGrpSpPr>
        <p:grpSpPr>
          <a:xfrm>
            <a:off x="7879414" y="2152518"/>
            <a:ext cx="2966425" cy="816522"/>
            <a:chOff x="283598" y="1906534"/>
            <a:chExt cx="2966425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8AA683-9FFB-06B8-BDEC-64AAD0AA1F8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74F170-6D1D-E21B-ACA1-91BB67E2C9F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AC0CC14-53C6-5BEE-DFE1-40159DC2077F}"/>
              </a:ext>
            </a:extLst>
          </p:cNvPr>
          <p:cNvGrpSpPr/>
          <p:nvPr/>
        </p:nvGrpSpPr>
        <p:grpSpPr>
          <a:xfrm>
            <a:off x="1396961" y="2152518"/>
            <a:ext cx="2984539" cy="816522"/>
            <a:chOff x="283598" y="1906534"/>
            <a:chExt cx="2984539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2FAA01-6B2D-B9D1-E9FA-D2F3FF23EA7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F5D1E4-C50A-9CCF-DFCE-E02EE6485B4C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D86370-96A4-5D33-7FA1-1107C8A076C3}"/>
              </a:ext>
            </a:extLst>
          </p:cNvPr>
          <p:cNvGrpSpPr/>
          <p:nvPr/>
        </p:nvGrpSpPr>
        <p:grpSpPr>
          <a:xfrm>
            <a:off x="7879414" y="4030090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BD1C6F-B44F-3BA6-D047-CD3EB0F326C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46B88CF-C134-28E1-7422-1118B60335C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6C3120-0A22-804D-43AA-8152D1B54226}"/>
              </a:ext>
            </a:extLst>
          </p:cNvPr>
          <p:cNvGrpSpPr/>
          <p:nvPr/>
        </p:nvGrpSpPr>
        <p:grpSpPr>
          <a:xfrm>
            <a:off x="1396961" y="4030090"/>
            <a:ext cx="2984539" cy="816522"/>
            <a:chOff x="283598" y="1906534"/>
            <a:chExt cx="2984539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F01A82E-73ED-121E-F0F6-C813D54A577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C55AA2C-F3BB-B671-A50E-44DB0D3B701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图形 26" descr="书籍 纯色填充">
            <a:extLst>
              <a:ext uri="{FF2B5EF4-FFF2-40B4-BE49-F238E27FC236}">
                <a16:creationId xmlns:a16="http://schemas.microsoft.com/office/drawing/2014/main" id="{7655219B-3F6E-57E9-7C8E-45ACCD1AD19F}"/>
              </a:ext>
            </a:extLst>
          </p:cNvPr>
          <p:cNvSpPr/>
          <p:nvPr/>
        </p:nvSpPr>
        <p:spPr>
          <a:xfrm>
            <a:off x="4895674" y="2248843"/>
            <a:ext cx="562223" cy="524609"/>
          </a:xfrm>
          <a:custGeom>
            <a:avLst/>
            <a:gdLst>
              <a:gd name="connsiteX0" fmla="*/ 562223 w 562223"/>
              <a:gd name="connsiteY0" fmla="*/ 184768 h 524609"/>
              <a:gd name="connsiteX1" fmla="*/ 527909 w 562223"/>
              <a:gd name="connsiteY1" fmla="*/ 172230 h 524609"/>
              <a:gd name="connsiteX2" fmla="*/ 527909 w 562223"/>
              <a:gd name="connsiteY2" fmla="*/ 100303 h 524609"/>
              <a:gd name="connsiteX3" fmla="*/ 562223 w 562223"/>
              <a:gd name="connsiteY3" fmla="*/ 85785 h 524609"/>
              <a:gd name="connsiteX4" fmla="*/ 329943 w 562223"/>
              <a:gd name="connsiteY4" fmla="*/ 0 h 524609"/>
              <a:gd name="connsiteX5" fmla="*/ 47512 w 562223"/>
              <a:gd name="connsiteY5" fmla="*/ 98983 h 524609"/>
              <a:gd name="connsiteX6" fmla="*/ 19797 w 562223"/>
              <a:gd name="connsiteY6" fmla="*/ 178169 h 524609"/>
              <a:gd name="connsiteX7" fmla="*/ 23096 w 562223"/>
              <a:gd name="connsiteY7" fmla="*/ 207204 h 524609"/>
              <a:gd name="connsiteX8" fmla="*/ 0 w 562223"/>
              <a:gd name="connsiteY8" fmla="*/ 283751 h 524609"/>
              <a:gd name="connsiteX9" fmla="*/ 19797 w 562223"/>
              <a:gd name="connsiteY9" fmla="*/ 341161 h 524609"/>
              <a:gd name="connsiteX10" fmla="*/ 18477 w 562223"/>
              <a:gd name="connsiteY10" fmla="*/ 382734 h 524609"/>
              <a:gd name="connsiteX11" fmla="*/ 52791 w 562223"/>
              <a:gd name="connsiteY11" fmla="*/ 448723 h 524609"/>
              <a:gd name="connsiteX12" fmla="*/ 236239 w 562223"/>
              <a:gd name="connsiteY12" fmla="*/ 524610 h 524609"/>
              <a:gd name="connsiteX13" fmla="*/ 560904 w 562223"/>
              <a:gd name="connsiteY13" fmla="*/ 389993 h 524609"/>
              <a:gd name="connsiteX14" fmla="*/ 526589 w 562223"/>
              <a:gd name="connsiteY14" fmla="*/ 377455 h 524609"/>
              <a:gd name="connsiteX15" fmla="*/ 526589 w 562223"/>
              <a:gd name="connsiteY15" fmla="*/ 304868 h 524609"/>
              <a:gd name="connsiteX16" fmla="*/ 560904 w 562223"/>
              <a:gd name="connsiteY16" fmla="*/ 290350 h 524609"/>
              <a:gd name="connsiteX17" fmla="*/ 508113 w 562223"/>
              <a:gd name="connsiteY17" fmla="*/ 270553 h 524609"/>
              <a:gd name="connsiteX18" fmla="*/ 508113 w 562223"/>
              <a:gd name="connsiteY18" fmla="*/ 207204 h 524609"/>
              <a:gd name="connsiteX19" fmla="*/ 562223 w 562223"/>
              <a:gd name="connsiteY19" fmla="*/ 184768 h 524609"/>
              <a:gd name="connsiteX20" fmla="*/ 55430 w 562223"/>
              <a:gd name="connsiteY20" fmla="*/ 145175 h 524609"/>
              <a:gd name="connsiteX21" fmla="*/ 238879 w 562223"/>
              <a:gd name="connsiteY21" fmla="*/ 217103 h 524609"/>
              <a:gd name="connsiteX22" fmla="*/ 502174 w 562223"/>
              <a:gd name="connsiteY22" fmla="*/ 110861 h 524609"/>
              <a:gd name="connsiteX23" fmla="*/ 502174 w 562223"/>
              <a:gd name="connsiteY23" fmla="*/ 167611 h 524609"/>
              <a:gd name="connsiteX24" fmla="*/ 238879 w 562223"/>
              <a:gd name="connsiteY24" fmla="*/ 277152 h 524609"/>
              <a:gd name="connsiteX25" fmla="*/ 55430 w 562223"/>
              <a:gd name="connsiteY25" fmla="*/ 204565 h 524609"/>
              <a:gd name="connsiteX26" fmla="*/ 55430 w 562223"/>
              <a:gd name="connsiteY26" fmla="*/ 145175 h 524609"/>
              <a:gd name="connsiteX27" fmla="*/ 500854 w 562223"/>
              <a:gd name="connsiteY27" fmla="*/ 372836 h 524609"/>
              <a:gd name="connsiteX28" fmla="*/ 237559 w 562223"/>
              <a:gd name="connsiteY28" fmla="*/ 481717 h 524609"/>
              <a:gd name="connsiteX29" fmla="*/ 53451 w 562223"/>
              <a:gd name="connsiteY29" fmla="*/ 409130 h 524609"/>
              <a:gd name="connsiteX30" fmla="*/ 53451 w 562223"/>
              <a:gd name="connsiteY30" fmla="*/ 357658 h 524609"/>
              <a:gd name="connsiteX31" fmla="*/ 217763 w 562223"/>
              <a:gd name="connsiteY31" fmla="*/ 424967 h 524609"/>
              <a:gd name="connsiteX32" fmla="*/ 501514 w 562223"/>
              <a:gd name="connsiteY32" fmla="*/ 312786 h 524609"/>
              <a:gd name="connsiteX33" fmla="*/ 500854 w 562223"/>
              <a:gd name="connsiteY33" fmla="*/ 372836 h 524609"/>
              <a:gd name="connsiteX34" fmla="*/ 482377 w 562223"/>
              <a:gd name="connsiteY34" fmla="*/ 273853 h 524609"/>
              <a:gd name="connsiteX35" fmla="*/ 219082 w 562223"/>
              <a:gd name="connsiteY35" fmla="*/ 382734 h 524609"/>
              <a:gd name="connsiteX36" fmla="*/ 35634 w 562223"/>
              <a:gd name="connsiteY36" fmla="*/ 310147 h 524609"/>
              <a:gd name="connsiteX37" fmla="*/ 35634 w 562223"/>
              <a:gd name="connsiteY37" fmla="*/ 250757 h 524609"/>
              <a:gd name="connsiteX38" fmla="*/ 224361 w 562223"/>
              <a:gd name="connsiteY38" fmla="*/ 325984 h 524609"/>
              <a:gd name="connsiteX39" fmla="*/ 483037 w 562223"/>
              <a:gd name="connsiteY39" fmla="*/ 217763 h 524609"/>
              <a:gd name="connsiteX40" fmla="*/ 483037 w 562223"/>
              <a:gd name="connsiteY40" fmla="*/ 273853 h 52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2223" h="524609">
                <a:moveTo>
                  <a:pt x="562223" y="184768"/>
                </a:moveTo>
                <a:lnTo>
                  <a:pt x="527909" y="172230"/>
                </a:lnTo>
                <a:lnTo>
                  <a:pt x="527909" y="100303"/>
                </a:lnTo>
                <a:lnTo>
                  <a:pt x="562223" y="85785"/>
                </a:lnTo>
                <a:lnTo>
                  <a:pt x="329943" y="0"/>
                </a:lnTo>
                <a:lnTo>
                  <a:pt x="47512" y="98983"/>
                </a:lnTo>
                <a:cubicBezTo>
                  <a:pt x="20456" y="112181"/>
                  <a:pt x="19797" y="148474"/>
                  <a:pt x="19797" y="178169"/>
                </a:cubicBezTo>
                <a:cubicBezTo>
                  <a:pt x="19797" y="188068"/>
                  <a:pt x="21116" y="197966"/>
                  <a:pt x="23096" y="207204"/>
                </a:cubicBezTo>
                <a:cubicBezTo>
                  <a:pt x="660" y="221722"/>
                  <a:pt x="0" y="255376"/>
                  <a:pt x="0" y="283751"/>
                </a:cubicBezTo>
                <a:cubicBezTo>
                  <a:pt x="0" y="306847"/>
                  <a:pt x="5279" y="327964"/>
                  <a:pt x="19797" y="341161"/>
                </a:cubicBezTo>
                <a:cubicBezTo>
                  <a:pt x="16497" y="352379"/>
                  <a:pt x="18477" y="366237"/>
                  <a:pt x="18477" y="382734"/>
                </a:cubicBezTo>
                <a:cubicBezTo>
                  <a:pt x="18477" y="412429"/>
                  <a:pt x="26395" y="439484"/>
                  <a:pt x="52791" y="448723"/>
                </a:cubicBezTo>
                <a:lnTo>
                  <a:pt x="236239" y="524610"/>
                </a:lnTo>
                <a:lnTo>
                  <a:pt x="560904" y="389993"/>
                </a:lnTo>
                <a:lnTo>
                  <a:pt x="526589" y="377455"/>
                </a:lnTo>
                <a:lnTo>
                  <a:pt x="526589" y="304868"/>
                </a:lnTo>
                <a:lnTo>
                  <a:pt x="560904" y="290350"/>
                </a:lnTo>
                <a:lnTo>
                  <a:pt x="508113" y="270553"/>
                </a:lnTo>
                <a:lnTo>
                  <a:pt x="508113" y="207204"/>
                </a:lnTo>
                <a:lnTo>
                  <a:pt x="562223" y="184768"/>
                </a:lnTo>
                <a:close/>
                <a:moveTo>
                  <a:pt x="55430" y="145175"/>
                </a:moveTo>
                <a:lnTo>
                  <a:pt x="238879" y="217103"/>
                </a:lnTo>
                <a:lnTo>
                  <a:pt x="502174" y="110861"/>
                </a:lnTo>
                <a:lnTo>
                  <a:pt x="502174" y="167611"/>
                </a:lnTo>
                <a:lnTo>
                  <a:pt x="238879" y="277152"/>
                </a:lnTo>
                <a:lnTo>
                  <a:pt x="55430" y="204565"/>
                </a:lnTo>
                <a:lnTo>
                  <a:pt x="55430" y="145175"/>
                </a:lnTo>
                <a:close/>
                <a:moveTo>
                  <a:pt x="500854" y="372836"/>
                </a:moveTo>
                <a:lnTo>
                  <a:pt x="237559" y="481717"/>
                </a:lnTo>
                <a:lnTo>
                  <a:pt x="53451" y="409130"/>
                </a:lnTo>
                <a:lnTo>
                  <a:pt x="53451" y="357658"/>
                </a:lnTo>
                <a:lnTo>
                  <a:pt x="217763" y="424967"/>
                </a:lnTo>
                <a:lnTo>
                  <a:pt x="501514" y="312786"/>
                </a:lnTo>
                <a:lnTo>
                  <a:pt x="500854" y="372836"/>
                </a:lnTo>
                <a:close/>
                <a:moveTo>
                  <a:pt x="482377" y="273853"/>
                </a:moveTo>
                <a:lnTo>
                  <a:pt x="219082" y="382734"/>
                </a:lnTo>
                <a:lnTo>
                  <a:pt x="35634" y="310147"/>
                </a:lnTo>
                <a:lnTo>
                  <a:pt x="35634" y="250757"/>
                </a:lnTo>
                <a:lnTo>
                  <a:pt x="224361" y="325984"/>
                </a:lnTo>
                <a:lnTo>
                  <a:pt x="483037" y="217763"/>
                </a:lnTo>
                <a:lnTo>
                  <a:pt x="483037" y="273853"/>
                </a:lnTo>
                <a:close/>
              </a:path>
            </a:pathLst>
          </a:custGeom>
          <a:solidFill>
            <a:schemeClr val="bg1"/>
          </a:solidFill>
          <a:ln w="654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图形 28" descr="聊天气泡 纯色填充">
            <a:extLst>
              <a:ext uri="{FF2B5EF4-FFF2-40B4-BE49-F238E27FC236}">
                <a16:creationId xmlns:a16="http://schemas.microsoft.com/office/drawing/2014/main" id="{56C8C569-FDB6-62EA-BA74-9099C14F1407}"/>
              </a:ext>
            </a:extLst>
          </p:cNvPr>
          <p:cNvSpPr/>
          <p:nvPr/>
        </p:nvSpPr>
        <p:spPr>
          <a:xfrm>
            <a:off x="6825509" y="2321795"/>
            <a:ext cx="494851" cy="451187"/>
          </a:xfrm>
          <a:custGeom>
            <a:avLst/>
            <a:gdLst>
              <a:gd name="connsiteX0" fmla="*/ 615316 w 647701"/>
              <a:gd name="connsiteY0" fmla="*/ 0 h 590550"/>
              <a:gd name="connsiteX1" fmla="*/ 32386 w 647701"/>
              <a:gd name="connsiteY1" fmla="*/ 0 h 590550"/>
              <a:gd name="connsiteX2" fmla="*/ 1 w 647701"/>
              <a:gd name="connsiteY2" fmla="*/ 32765 h 590550"/>
              <a:gd name="connsiteX3" fmla="*/ 1 w 647701"/>
              <a:gd name="connsiteY3" fmla="*/ 32766 h 590550"/>
              <a:gd name="connsiteX4" fmla="*/ 1 w 647701"/>
              <a:gd name="connsiteY4" fmla="*/ 426530 h 590550"/>
              <a:gd name="connsiteX5" fmla="*/ 32385 w 647701"/>
              <a:gd name="connsiteY5" fmla="*/ 459296 h 590550"/>
              <a:gd name="connsiteX6" fmla="*/ 32386 w 647701"/>
              <a:gd name="connsiteY6" fmla="*/ 459296 h 590550"/>
              <a:gd name="connsiteX7" fmla="*/ 388621 w 647701"/>
              <a:gd name="connsiteY7" fmla="*/ 459296 h 590550"/>
              <a:gd name="connsiteX8" fmla="*/ 518161 w 647701"/>
              <a:gd name="connsiteY8" fmla="*/ 590550 h 590550"/>
              <a:gd name="connsiteX9" fmla="*/ 518161 w 647701"/>
              <a:gd name="connsiteY9" fmla="*/ 459296 h 590550"/>
              <a:gd name="connsiteX10" fmla="*/ 615316 w 647701"/>
              <a:gd name="connsiteY10" fmla="*/ 459296 h 590550"/>
              <a:gd name="connsiteX11" fmla="*/ 647701 w 647701"/>
              <a:gd name="connsiteY11" fmla="*/ 426530 h 590550"/>
              <a:gd name="connsiteX12" fmla="*/ 647701 w 647701"/>
              <a:gd name="connsiteY12" fmla="*/ 426530 h 590550"/>
              <a:gd name="connsiteX13" fmla="*/ 647701 w 647701"/>
              <a:gd name="connsiteY13" fmla="*/ 32766 h 590550"/>
              <a:gd name="connsiteX14" fmla="*/ 615317 w 647701"/>
              <a:gd name="connsiteY14" fmla="*/ 0 h 590550"/>
              <a:gd name="connsiteX15" fmla="*/ 615316 w 647701"/>
              <a:gd name="connsiteY15" fmla="*/ 0 h 590550"/>
              <a:gd name="connsiteX16" fmla="*/ 171451 w 647701"/>
              <a:gd name="connsiteY16" fmla="*/ 276225 h 590550"/>
              <a:gd name="connsiteX17" fmla="*/ 123826 w 647701"/>
              <a:gd name="connsiteY17" fmla="*/ 228600 h 590550"/>
              <a:gd name="connsiteX18" fmla="*/ 171451 w 647701"/>
              <a:gd name="connsiteY18" fmla="*/ 180975 h 590550"/>
              <a:gd name="connsiteX19" fmla="*/ 219076 w 647701"/>
              <a:gd name="connsiteY19" fmla="*/ 228600 h 590550"/>
              <a:gd name="connsiteX20" fmla="*/ 171451 w 647701"/>
              <a:gd name="connsiteY20" fmla="*/ 276225 h 590550"/>
              <a:gd name="connsiteX21" fmla="*/ 323851 w 647701"/>
              <a:gd name="connsiteY21" fmla="*/ 276225 h 590550"/>
              <a:gd name="connsiteX22" fmla="*/ 276226 w 647701"/>
              <a:gd name="connsiteY22" fmla="*/ 228600 h 590550"/>
              <a:gd name="connsiteX23" fmla="*/ 323851 w 647701"/>
              <a:gd name="connsiteY23" fmla="*/ 180975 h 590550"/>
              <a:gd name="connsiteX24" fmla="*/ 371476 w 647701"/>
              <a:gd name="connsiteY24" fmla="*/ 228600 h 590550"/>
              <a:gd name="connsiteX25" fmla="*/ 323851 w 647701"/>
              <a:gd name="connsiteY25" fmla="*/ 276225 h 590550"/>
              <a:gd name="connsiteX26" fmla="*/ 476251 w 647701"/>
              <a:gd name="connsiteY26" fmla="*/ 276225 h 590550"/>
              <a:gd name="connsiteX27" fmla="*/ 428626 w 647701"/>
              <a:gd name="connsiteY27" fmla="*/ 228600 h 590550"/>
              <a:gd name="connsiteX28" fmla="*/ 476251 w 647701"/>
              <a:gd name="connsiteY28" fmla="*/ 180975 h 590550"/>
              <a:gd name="connsiteX29" fmla="*/ 523876 w 647701"/>
              <a:gd name="connsiteY29" fmla="*/ 228600 h 590550"/>
              <a:gd name="connsiteX30" fmla="*/ 476251 w 647701"/>
              <a:gd name="connsiteY30" fmla="*/ 276225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7701" h="590550">
                <a:moveTo>
                  <a:pt x="615316" y="0"/>
                </a:moveTo>
                <a:lnTo>
                  <a:pt x="32386" y="0"/>
                </a:lnTo>
                <a:cubicBezTo>
                  <a:pt x="14395" y="105"/>
                  <a:pt x="-104" y="14774"/>
                  <a:pt x="1" y="32765"/>
                </a:cubicBezTo>
                <a:cubicBezTo>
                  <a:pt x="1" y="32765"/>
                  <a:pt x="1" y="32766"/>
                  <a:pt x="1" y="32766"/>
                </a:cubicBezTo>
                <a:lnTo>
                  <a:pt x="1" y="426530"/>
                </a:lnTo>
                <a:cubicBezTo>
                  <a:pt x="-105" y="444520"/>
                  <a:pt x="14394" y="459190"/>
                  <a:pt x="32385" y="459296"/>
                </a:cubicBezTo>
                <a:cubicBezTo>
                  <a:pt x="32385" y="459296"/>
                  <a:pt x="32386" y="459296"/>
                  <a:pt x="32386" y="459296"/>
                </a:cubicBezTo>
                <a:lnTo>
                  <a:pt x="388621" y="459296"/>
                </a:lnTo>
                <a:lnTo>
                  <a:pt x="518161" y="590550"/>
                </a:lnTo>
                <a:lnTo>
                  <a:pt x="518161" y="459296"/>
                </a:lnTo>
                <a:lnTo>
                  <a:pt x="615316" y="459296"/>
                </a:lnTo>
                <a:cubicBezTo>
                  <a:pt x="633306" y="459191"/>
                  <a:pt x="647805" y="444521"/>
                  <a:pt x="647701" y="426530"/>
                </a:cubicBezTo>
                <a:cubicBezTo>
                  <a:pt x="647701" y="426530"/>
                  <a:pt x="647701" y="426530"/>
                  <a:pt x="647701" y="426530"/>
                </a:cubicBezTo>
                <a:lnTo>
                  <a:pt x="647701" y="32766"/>
                </a:lnTo>
                <a:cubicBezTo>
                  <a:pt x="647806" y="14775"/>
                  <a:pt x="633307" y="106"/>
                  <a:pt x="615317" y="0"/>
                </a:cubicBezTo>
                <a:cubicBezTo>
                  <a:pt x="615317" y="0"/>
                  <a:pt x="615316" y="0"/>
                  <a:pt x="615316" y="0"/>
                </a:cubicBezTo>
                <a:close/>
                <a:moveTo>
                  <a:pt x="171451" y="276225"/>
                </a:moveTo>
                <a:cubicBezTo>
                  <a:pt x="145148" y="276225"/>
                  <a:pt x="123826" y="254902"/>
                  <a:pt x="123826" y="228600"/>
                </a:cubicBezTo>
                <a:cubicBezTo>
                  <a:pt x="123826" y="202298"/>
                  <a:pt x="145148" y="180975"/>
                  <a:pt x="171451" y="180975"/>
                </a:cubicBezTo>
                <a:cubicBezTo>
                  <a:pt x="197753" y="180975"/>
                  <a:pt x="219076" y="202298"/>
                  <a:pt x="219076" y="228600"/>
                </a:cubicBezTo>
                <a:cubicBezTo>
                  <a:pt x="219076" y="254902"/>
                  <a:pt x="197753" y="276225"/>
                  <a:pt x="171451" y="276225"/>
                </a:cubicBezTo>
                <a:close/>
                <a:moveTo>
                  <a:pt x="323851" y="276225"/>
                </a:moveTo>
                <a:cubicBezTo>
                  <a:pt x="297548" y="276225"/>
                  <a:pt x="276226" y="254902"/>
                  <a:pt x="276226" y="228600"/>
                </a:cubicBezTo>
                <a:cubicBezTo>
                  <a:pt x="276226" y="202298"/>
                  <a:pt x="297548" y="180975"/>
                  <a:pt x="323851" y="180975"/>
                </a:cubicBezTo>
                <a:cubicBezTo>
                  <a:pt x="350153" y="180975"/>
                  <a:pt x="371476" y="202298"/>
                  <a:pt x="371476" y="228600"/>
                </a:cubicBezTo>
                <a:cubicBezTo>
                  <a:pt x="371476" y="254902"/>
                  <a:pt x="350153" y="276225"/>
                  <a:pt x="323851" y="276225"/>
                </a:cubicBezTo>
                <a:close/>
                <a:moveTo>
                  <a:pt x="476251" y="276225"/>
                </a:moveTo>
                <a:cubicBezTo>
                  <a:pt x="449948" y="276225"/>
                  <a:pt x="428626" y="254902"/>
                  <a:pt x="428626" y="228600"/>
                </a:cubicBezTo>
                <a:cubicBezTo>
                  <a:pt x="428626" y="202298"/>
                  <a:pt x="449948" y="180975"/>
                  <a:pt x="476251" y="180975"/>
                </a:cubicBezTo>
                <a:cubicBezTo>
                  <a:pt x="502553" y="180975"/>
                  <a:pt x="523876" y="202298"/>
                  <a:pt x="523876" y="228600"/>
                </a:cubicBezTo>
                <a:cubicBezTo>
                  <a:pt x="523876" y="254902"/>
                  <a:pt x="502553" y="276225"/>
                  <a:pt x="476251" y="276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3308A56-DF05-DA69-0A66-BA4BA2C98007}"/>
              </a:ext>
            </a:extLst>
          </p:cNvPr>
          <p:cNvGrpSpPr/>
          <p:nvPr/>
        </p:nvGrpSpPr>
        <p:grpSpPr>
          <a:xfrm>
            <a:off x="4887027" y="4172474"/>
            <a:ext cx="504489" cy="504489"/>
            <a:chOff x="4887027" y="4172474"/>
            <a:chExt cx="504489" cy="504489"/>
          </a:xfrm>
          <a:solidFill>
            <a:schemeClr val="bg1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8EE9E33-A22A-02CE-75A8-5E869AA57902}"/>
                </a:ext>
              </a:extLst>
            </p:cNvPr>
            <p:cNvSpPr/>
            <p:nvPr/>
          </p:nvSpPr>
          <p:spPr>
            <a:xfrm>
              <a:off x="4887027" y="4172474"/>
              <a:ext cx="504489" cy="504489"/>
            </a:xfrm>
            <a:custGeom>
              <a:avLst/>
              <a:gdLst>
                <a:gd name="connsiteX0" fmla="*/ 252245 w 504489"/>
                <a:gd name="connsiteY0" fmla="*/ 464661 h 504489"/>
                <a:gd name="connsiteX1" fmla="*/ 39828 w 504489"/>
                <a:gd name="connsiteY1" fmla="*/ 252245 h 504489"/>
                <a:gd name="connsiteX2" fmla="*/ 252245 w 504489"/>
                <a:gd name="connsiteY2" fmla="*/ 39828 h 504489"/>
                <a:gd name="connsiteX3" fmla="*/ 464661 w 504489"/>
                <a:gd name="connsiteY3" fmla="*/ 252245 h 504489"/>
                <a:gd name="connsiteX4" fmla="*/ 252245 w 504489"/>
                <a:gd name="connsiteY4" fmla="*/ 464661 h 504489"/>
                <a:gd name="connsiteX5" fmla="*/ 252245 w 504489"/>
                <a:gd name="connsiteY5" fmla="*/ 0 h 504489"/>
                <a:gd name="connsiteX6" fmla="*/ 0 w 504489"/>
                <a:gd name="connsiteY6" fmla="*/ 252245 h 504489"/>
                <a:gd name="connsiteX7" fmla="*/ 252245 w 504489"/>
                <a:gd name="connsiteY7" fmla="*/ 504490 h 504489"/>
                <a:gd name="connsiteX8" fmla="*/ 504490 w 504489"/>
                <a:gd name="connsiteY8" fmla="*/ 252245 h 504489"/>
                <a:gd name="connsiteX9" fmla="*/ 252245 w 504489"/>
                <a:gd name="connsiteY9" fmla="*/ 0 h 50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489" h="504489">
                  <a:moveTo>
                    <a:pt x="252245" y="464661"/>
                  </a:moveTo>
                  <a:cubicBezTo>
                    <a:pt x="135416" y="464661"/>
                    <a:pt x="39828" y="369074"/>
                    <a:pt x="39828" y="252245"/>
                  </a:cubicBezTo>
                  <a:cubicBezTo>
                    <a:pt x="39828" y="135416"/>
                    <a:pt x="135416" y="39828"/>
                    <a:pt x="252245" y="39828"/>
                  </a:cubicBezTo>
                  <a:cubicBezTo>
                    <a:pt x="369074" y="39828"/>
                    <a:pt x="464661" y="135416"/>
                    <a:pt x="464661" y="252245"/>
                  </a:cubicBezTo>
                  <a:cubicBezTo>
                    <a:pt x="464661" y="369074"/>
                    <a:pt x="369074" y="464661"/>
                    <a:pt x="252245" y="464661"/>
                  </a:cubicBezTo>
                  <a:close/>
                  <a:moveTo>
                    <a:pt x="252245" y="0"/>
                  </a:moveTo>
                  <a:cubicBezTo>
                    <a:pt x="112846" y="0"/>
                    <a:pt x="0" y="112846"/>
                    <a:pt x="0" y="252245"/>
                  </a:cubicBezTo>
                  <a:cubicBezTo>
                    <a:pt x="0" y="391643"/>
                    <a:pt x="112846" y="504490"/>
                    <a:pt x="252245" y="504490"/>
                  </a:cubicBezTo>
                  <a:cubicBezTo>
                    <a:pt x="391643" y="504490"/>
                    <a:pt x="504490" y="391643"/>
                    <a:pt x="504490" y="252245"/>
                  </a:cubicBezTo>
                  <a:cubicBezTo>
                    <a:pt x="504490" y="112846"/>
                    <a:pt x="391643" y="0"/>
                    <a:pt x="252245" y="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49D74DA-E234-8BC7-32D4-61A2202C408D}"/>
                </a:ext>
              </a:extLst>
            </p:cNvPr>
            <p:cNvSpPr/>
            <p:nvPr/>
          </p:nvSpPr>
          <p:spPr>
            <a:xfrm>
              <a:off x="5125995" y="4291958"/>
              <a:ext cx="116165" cy="235649"/>
            </a:xfrm>
            <a:custGeom>
              <a:avLst/>
              <a:gdLst>
                <a:gd name="connsiteX0" fmla="*/ 26552 w 116165"/>
                <a:gd name="connsiteY0" fmla="*/ 0 h 235649"/>
                <a:gd name="connsiteX1" fmla="*/ 0 w 116165"/>
                <a:gd name="connsiteY1" fmla="*/ 0 h 235649"/>
                <a:gd name="connsiteX2" fmla="*/ 0 w 116165"/>
                <a:gd name="connsiteY2" fmla="*/ 132760 h 235649"/>
                <a:gd name="connsiteX3" fmla="*/ 3983 w 116165"/>
                <a:gd name="connsiteY3" fmla="*/ 142054 h 235649"/>
                <a:gd name="connsiteX4" fmla="*/ 97579 w 116165"/>
                <a:gd name="connsiteY4" fmla="*/ 235650 h 235649"/>
                <a:gd name="connsiteX5" fmla="*/ 116165 w 116165"/>
                <a:gd name="connsiteY5" fmla="*/ 217063 h 235649"/>
                <a:gd name="connsiteX6" fmla="*/ 26552 w 116165"/>
                <a:gd name="connsiteY6" fmla="*/ 127450 h 235649"/>
                <a:gd name="connsiteX7" fmla="*/ 26552 w 116165"/>
                <a:gd name="connsiteY7" fmla="*/ 0 h 23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65" h="235649">
                  <a:moveTo>
                    <a:pt x="26552" y="0"/>
                  </a:moveTo>
                  <a:lnTo>
                    <a:pt x="0" y="0"/>
                  </a:lnTo>
                  <a:lnTo>
                    <a:pt x="0" y="132760"/>
                  </a:lnTo>
                  <a:cubicBezTo>
                    <a:pt x="0" y="136743"/>
                    <a:pt x="1328" y="140062"/>
                    <a:pt x="3983" y="142054"/>
                  </a:cubicBezTo>
                  <a:lnTo>
                    <a:pt x="97579" y="235650"/>
                  </a:lnTo>
                  <a:lnTo>
                    <a:pt x="116165" y="217063"/>
                  </a:lnTo>
                  <a:lnTo>
                    <a:pt x="26552" y="127450"/>
                  </a:lnTo>
                  <a:lnTo>
                    <a:pt x="26552" y="0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30A970A-B14E-6F2D-53F0-25FE75332726}"/>
                </a:ext>
              </a:extLst>
            </p:cNvPr>
            <p:cNvSpPr/>
            <p:nvPr/>
          </p:nvSpPr>
          <p:spPr>
            <a:xfrm>
              <a:off x="5125995" y="4238854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B399072-859C-9F38-F637-AFBFAE866529}"/>
                </a:ext>
              </a:extLst>
            </p:cNvPr>
            <p:cNvSpPr/>
            <p:nvPr/>
          </p:nvSpPr>
          <p:spPr>
            <a:xfrm>
              <a:off x="5125995" y="4584031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866EDEB-6827-CC59-98BF-684ACB8DD81F}"/>
                </a:ext>
              </a:extLst>
            </p:cNvPr>
            <p:cNvSpPr/>
            <p:nvPr/>
          </p:nvSpPr>
          <p:spPr>
            <a:xfrm>
              <a:off x="4953407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723DDE0-4AA7-9AC5-C6C5-627519013670}"/>
                </a:ext>
              </a:extLst>
            </p:cNvPr>
            <p:cNvSpPr/>
            <p:nvPr/>
          </p:nvSpPr>
          <p:spPr>
            <a:xfrm>
              <a:off x="5298584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图形 32" descr="日程表 纯色填充">
            <a:extLst>
              <a:ext uri="{FF2B5EF4-FFF2-40B4-BE49-F238E27FC236}">
                <a16:creationId xmlns:a16="http://schemas.microsoft.com/office/drawing/2014/main" id="{FABB3E92-084C-05F6-05E1-43BAE268922B}"/>
              </a:ext>
            </a:extLst>
          </p:cNvPr>
          <p:cNvGrpSpPr/>
          <p:nvPr/>
        </p:nvGrpSpPr>
        <p:grpSpPr>
          <a:xfrm>
            <a:off x="6835881" y="4193518"/>
            <a:ext cx="455952" cy="455952"/>
            <a:chOff x="6835881" y="4193518"/>
            <a:chExt cx="455952" cy="455952"/>
          </a:xfrm>
          <a:solidFill>
            <a:schemeClr val="bg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F478B0B-391B-FD64-F2C3-1918C9DFDB67}"/>
                </a:ext>
              </a:extLst>
            </p:cNvPr>
            <p:cNvSpPr/>
            <p:nvPr/>
          </p:nvSpPr>
          <p:spPr>
            <a:xfrm>
              <a:off x="6916343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25A2D82-BEAA-BFA5-D66A-5814940B72B7}"/>
                </a:ext>
              </a:extLst>
            </p:cNvPr>
            <p:cNvSpPr/>
            <p:nvPr/>
          </p:nvSpPr>
          <p:spPr>
            <a:xfrm>
              <a:off x="6835881" y="4354443"/>
              <a:ext cx="455952" cy="295028"/>
            </a:xfrm>
            <a:custGeom>
              <a:avLst/>
              <a:gdLst>
                <a:gd name="connsiteX0" fmla="*/ 40231 w 455952"/>
                <a:gd name="connsiteY0" fmla="*/ 201156 h 295028"/>
                <a:gd name="connsiteX1" fmla="*/ 147514 w 455952"/>
                <a:gd name="connsiteY1" fmla="*/ 201156 h 295028"/>
                <a:gd name="connsiteX2" fmla="*/ 147514 w 455952"/>
                <a:gd name="connsiteY2" fmla="*/ 254797 h 295028"/>
                <a:gd name="connsiteX3" fmla="*/ 40231 w 455952"/>
                <a:gd name="connsiteY3" fmla="*/ 254797 h 295028"/>
                <a:gd name="connsiteX4" fmla="*/ 40231 w 455952"/>
                <a:gd name="connsiteY4" fmla="*/ 201156 h 295028"/>
                <a:gd name="connsiteX5" fmla="*/ 40231 w 455952"/>
                <a:gd name="connsiteY5" fmla="*/ 120693 h 295028"/>
                <a:gd name="connsiteX6" fmla="*/ 147514 w 455952"/>
                <a:gd name="connsiteY6" fmla="*/ 120693 h 295028"/>
                <a:gd name="connsiteX7" fmla="*/ 147514 w 455952"/>
                <a:gd name="connsiteY7" fmla="*/ 174335 h 295028"/>
                <a:gd name="connsiteX8" fmla="*/ 40231 w 455952"/>
                <a:gd name="connsiteY8" fmla="*/ 174335 h 295028"/>
                <a:gd name="connsiteX9" fmla="*/ 40231 w 455952"/>
                <a:gd name="connsiteY9" fmla="*/ 120693 h 295028"/>
                <a:gd name="connsiteX10" fmla="*/ 40231 w 455952"/>
                <a:gd name="connsiteY10" fmla="*/ 40231 h 295028"/>
                <a:gd name="connsiteX11" fmla="*/ 147514 w 455952"/>
                <a:gd name="connsiteY11" fmla="*/ 40231 h 295028"/>
                <a:gd name="connsiteX12" fmla="*/ 147514 w 455952"/>
                <a:gd name="connsiteY12" fmla="*/ 93873 h 295028"/>
                <a:gd name="connsiteX13" fmla="*/ 40231 w 455952"/>
                <a:gd name="connsiteY13" fmla="*/ 93873 h 295028"/>
                <a:gd name="connsiteX14" fmla="*/ 40231 w 455952"/>
                <a:gd name="connsiteY14" fmla="*/ 40231 h 295028"/>
                <a:gd name="connsiteX15" fmla="*/ 281618 w 455952"/>
                <a:gd name="connsiteY15" fmla="*/ 40231 h 295028"/>
                <a:gd name="connsiteX16" fmla="*/ 281618 w 455952"/>
                <a:gd name="connsiteY16" fmla="*/ 93873 h 295028"/>
                <a:gd name="connsiteX17" fmla="*/ 174335 w 455952"/>
                <a:gd name="connsiteY17" fmla="*/ 93873 h 295028"/>
                <a:gd name="connsiteX18" fmla="*/ 174335 w 455952"/>
                <a:gd name="connsiteY18" fmla="*/ 40231 h 295028"/>
                <a:gd name="connsiteX19" fmla="*/ 281618 w 455952"/>
                <a:gd name="connsiteY19" fmla="*/ 40231 h 295028"/>
                <a:gd name="connsiteX20" fmla="*/ 415722 w 455952"/>
                <a:gd name="connsiteY20" fmla="*/ 40231 h 295028"/>
                <a:gd name="connsiteX21" fmla="*/ 415722 w 455952"/>
                <a:gd name="connsiteY21" fmla="*/ 93873 h 295028"/>
                <a:gd name="connsiteX22" fmla="*/ 308439 w 455952"/>
                <a:gd name="connsiteY22" fmla="*/ 93873 h 295028"/>
                <a:gd name="connsiteX23" fmla="*/ 308439 w 455952"/>
                <a:gd name="connsiteY23" fmla="*/ 40231 h 295028"/>
                <a:gd name="connsiteX24" fmla="*/ 415722 w 455952"/>
                <a:gd name="connsiteY24" fmla="*/ 40231 h 295028"/>
                <a:gd name="connsiteX25" fmla="*/ 415722 w 455952"/>
                <a:gd name="connsiteY25" fmla="*/ 174335 h 295028"/>
                <a:gd name="connsiteX26" fmla="*/ 308439 w 455952"/>
                <a:gd name="connsiteY26" fmla="*/ 174335 h 295028"/>
                <a:gd name="connsiteX27" fmla="*/ 308439 w 455952"/>
                <a:gd name="connsiteY27" fmla="*/ 120693 h 295028"/>
                <a:gd name="connsiteX28" fmla="*/ 415722 w 455952"/>
                <a:gd name="connsiteY28" fmla="*/ 120693 h 295028"/>
                <a:gd name="connsiteX29" fmla="*/ 415722 w 455952"/>
                <a:gd name="connsiteY29" fmla="*/ 174335 h 295028"/>
                <a:gd name="connsiteX30" fmla="*/ 415722 w 455952"/>
                <a:gd name="connsiteY30" fmla="*/ 254797 h 295028"/>
                <a:gd name="connsiteX31" fmla="*/ 308439 w 455952"/>
                <a:gd name="connsiteY31" fmla="*/ 254797 h 295028"/>
                <a:gd name="connsiteX32" fmla="*/ 308439 w 455952"/>
                <a:gd name="connsiteY32" fmla="*/ 201156 h 295028"/>
                <a:gd name="connsiteX33" fmla="*/ 415722 w 455952"/>
                <a:gd name="connsiteY33" fmla="*/ 201156 h 295028"/>
                <a:gd name="connsiteX34" fmla="*/ 415722 w 455952"/>
                <a:gd name="connsiteY34" fmla="*/ 254797 h 295028"/>
                <a:gd name="connsiteX35" fmla="*/ 174335 w 455952"/>
                <a:gd name="connsiteY35" fmla="*/ 174335 h 295028"/>
                <a:gd name="connsiteX36" fmla="*/ 174335 w 455952"/>
                <a:gd name="connsiteY36" fmla="*/ 120693 h 295028"/>
                <a:gd name="connsiteX37" fmla="*/ 281618 w 455952"/>
                <a:gd name="connsiteY37" fmla="*/ 120693 h 295028"/>
                <a:gd name="connsiteX38" fmla="*/ 281618 w 455952"/>
                <a:gd name="connsiteY38" fmla="*/ 174335 h 295028"/>
                <a:gd name="connsiteX39" fmla="*/ 174335 w 455952"/>
                <a:gd name="connsiteY39" fmla="*/ 174335 h 295028"/>
                <a:gd name="connsiteX40" fmla="*/ 174335 w 455952"/>
                <a:gd name="connsiteY40" fmla="*/ 254797 h 295028"/>
                <a:gd name="connsiteX41" fmla="*/ 174335 w 455952"/>
                <a:gd name="connsiteY41" fmla="*/ 201156 h 295028"/>
                <a:gd name="connsiteX42" fmla="*/ 281618 w 455952"/>
                <a:gd name="connsiteY42" fmla="*/ 201156 h 295028"/>
                <a:gd name="connsiteX43" fmla="*/ 281618 w 455952"/>
                <a:gd name="connsiteY43" fmla="*/ 254797 h 295028"/>
                <a:gd name="connsiteX44" fmla="*/ 174335 w 455952"/>
                <a:gd name="connsiteY44" fmla="*/ 254797 h 295028"/>
                <a:gd name="connsiteX45" fmla="*/ 0 w 455952"/>
                <a:gd name="connsiteY45" fmla="*/ 295028 h 295028"/>
                <a:gd name="connsiteX46" fmla="*/ 455953 w 455952"/>
                <a:gd name="connsiteY46" fmla="*/ 295028 h 295028"/>
                <a:gd name="connsiteX47" fmla="*/ 455953 w 455952"/>
                <a:gd name="connsiteY47" fmla="*/ 0 h 295028"/>
                <a:gd name="connsiteX48" fmla="*/ 0 w 455952"/>
                <a:gd name="connsiteY48" fmla="*/ 0 h 295028"/>
                <a:gd name="connsiteX49" fmla="*/ 0 w 455952"/>
                <a:gd name="connsiteY49" fmla="*/ 295028 h 29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55952" h="295028">
                  <a:moveTo>
                    <a:pt x="40231" y="201156"/>
                  </a:moveTo>
                  <a:lnTo>
                    <a:pt x="147514" y="201156"/>
                  </a:lnTo>
                  <a:lnTo>
                    <a:pt x="147514" y="254797"/>
                  </a:lnTo>
                  <a:lnTo>
                    <a:pt x="40231" y="254797"/>
                  </a:lnTo>
                  <a:lnTo>
                    <a:pt x="40231" y="201156"/>
                  </a:lnTo>
                  <a:close/>
                  <a:moveTo>
                    <a:pt x="40231" y="120693"/>
                  </a:moveTo>
                  <a:lnTo>
                    <a:pt x="147514" y="120693"/>
                  </a:lnTo>
                  <a:lnTo>
                    <a:pt x="147514" y="174335"/>
                  </a:lnTo>
                  <a:lnTo>
                    <a:pt x="40231" y="174335"/>
                  </a:lnTo>
                  <a:lnTo>
                    <a:pt x="40231" y="120693"/>
                  </a:lnTo>
                  <a:close/>
                  <a:moveTo>
                    <a:pt x="40231" y="40231"/>
                  </a:moveTo>
                  <a:lnTo>
                    <a:pt x="147514" y="40231"/>
                  </a:lnTo>
                  <a:lnTo>
                    <a:pt x="147514" y="93873"/>
                  </a:lnTo>
                  <a:lnTo>
                    <a:pt x="40231" y="93873"/>
                  </a:lnTo>
                  <a:lnTo>
                    <a:pt x="40231" y="40231"/>
                  </a:lnTo>
                  <a:close/>
                  <a:moveTo>
                    <a:pt x="281618" y="40231"/>
                  </a:moveTo>
                  <a:lnTo>
                    <a:pt x="281618" y="93873"/>
                  </a:lnTo>
                  <a:lnTo>
                    <a:pt x="174335" y="93873"/>
                  </a:lnTo>
                  <a:lnTo>
                    <a:pt x="174335" y="40231"/>
                  </a:lnTo>
                  <a:lnTo>
                    <a:pt x="281618" y="40231"/>
                  </a:lnTo>
                  <a:close/>
                  <a:moveTo>
                    <a:pt x="415722" y="40231"/>
                  </a:moveTo>
                  <a:lnTo>
                    <a:pt x="415722" y="93873"/>
                  </a:lnTo>
                  <a:lnTo>
                    <a:pt x="308439" y="93873"/>
                  </a:lnTo>
                  <a:lnTo>
                    <a:pt x="308439" y="40231"/>
                  </a:lnTo>
                  <a:lnTo>
                    <a:pt x="415722" y="40231"/>
                  </a:lnTo>
                  <a:close/>
                  <a:moveTo>
                    <a:pt x="415722" y="174335"/>
                  </a:moveTo>
                  <a:lnTo>
                    <a:pt x="308439" y="174335"/>
                  </a:lnTo>
                  <a:lnTo>
                    <a:pt x="308439" y="120693"/>
                  </a:lnTo>
                  <a:lnTo>
                    <a:pt x="415722" y="120693"/>
                  </a:lnTo>
                  <a:lnTo>
                    <a:pt x="415722" y="174335"/>
                  </a:lnTo>
                  <a:close/>
                  <a:moveTo>
                    <a:pt x="415722" y="254797"/>
                  </a:moveTo>
                  <a:lnTo>
                    <a:pt x="308439" y="254797"/>
                  </a:lnTo>
                  <a:lnTo>
                    <a:pt x="308439" y="201156"/>
                  </a:lnTo>
                  <a:lnTo>
                    <a:pt x="415722" y="201156"/>
                  </a:lnTo>
                  <a:lnTo>
                    <a:pt x="415722" y="254797"/>
                  </a:lnTo>
                  <a:close/>
                  <a:moveTo>
                    <a:pt x="174335" y="174335"/>
                  </a:moveTo>
                  <a:lnTo>
                    <a:pt x="174335" y="120693"/>
                  </a:lnTo>
                  <a:lnTo>
                    <a:pt x="281618" y="120693"/>
                  </a:lnTo>
                  <a:lnTo>
                    <a:pt x="281618" y="174335"/>
                  </a:lnTo>
                  <a:lnTo>
                    <a:pt x="174335" y="174335"/>
                  </a:lnTo>
                  <a:close/>
                  <a:moveTo>
                    <a:pt x="174335" y="254797"/>
                  </a:moveTo>
                  <a:lnTo>
                    <a:pt x="174335" y="201156"/>
                  </a:lnTo>
                  <a:lnTo>
                    <a:pt x="281618" y="201156"/>
                  </a:lnTo>
                  <a:lnTo>
                    <a:pt x="281618" y="254797"/>
                  </a:lnTo>
                  <a:lnTo>
                    <a:pt x="174335" y="254797"/>
                  </a:lnTo>
                  <a:close/>
                  <a:moveTo>
                    <a:pt x="0" y="295028"/>
                  </a:moveTo>
                  <a:lnTo>
                    <a:pt x="455953" y="295028"/>
                  </a:lnTo>
                  <a:lnTo>
                    <a:pt x="455953" y="0"/>
                  </a:lnTo>
                  <a:lnTo>
                    <a:pt x="0" y="0"/>
                  </a:lnTo>
                  <a:lnTo>
                    <a:pt x="0" y="295028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B272B54-0A03-EAD9-7A70-FA80EBF39103}"/>
                </a:ext>
              </a:extLst>
            </p:cNvPr>
            <p:cNvSpPr/>
            <p:nvPr/>
          </p:nvSpPr>
          <p:spPr>
            <a:xfrm>
              <a:off x="7171141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180A5F5-F35E-2F88-5A19-87F9AFCE7F4D}"/>
                </a:ext>
              </a:extLst>
            </p:cNvPr>
            <p:cNvSpPr/>
            <p:nvPr/>
          </p:nvSpPr>
          <p:spPr>
            <a:xfrm>
              <a:off x="6835881" y="4233749"/>
              <a:ext cx="455952" cy="93872"/>
            </a:xfrm>
            <a:custGeom>
              <a:avLst/>
              <a:gdLst>
                <a:gd name="connsiteX0" fmla="*/ 402311 w 455952"/>
                <a:gd name="connsiteY0" fmla="*/ 0 h 93872"/>
                <a:gd name="connsiteX1" fmla="*/ 402311 w 455952"/>
                <a:gd name="connsiteY1" fmla="*/ 20116 h 93872"/>
                <a:gd name="connsiteX2" fmla="*/ 355375 w 455952"/>
                <a:gd name="connsiteY2" fmla="*/ 67052 h 93872"/>
                <a:gd name="connsiteX3" fmla="*/ 308439 w 455952"/>
                <a:gd name="connsiteY3" fmla="*/ 20116 h 93872"/>
                <a:gd name="connsiteX4" fmla="*/ 308439 w 455952"/>
                <a:gd name="connsiteY4" fmla="*/ 0 h 93872"/>
                <a:gd name="connsiteX5" fmla="*/ 147514 w 455952"/>
                <a:gd name="connsiteY5" fmla="*/ 0 h 93872"/>
                <a:gd name="connsiteX6" fmla="*/ 147514 w 455952"/>
                <a:gd name="connsiteY6" fmla="*/ 20116 h 93872"/>
                <a:gd name="connsiteX7" fmla="*/ 100578 w 455952"/>
                <a:gd name="connsiteY7" fmla="*/ 67052 h 93872"/>
                <a:gd name="connsiteX8" fmla="*/ 53642 w 455952"/>
                <a:gd name="connsiteY8" fmla="*/ 20116 h 93872"/>
                <a:gd name="connsiteX9" fmla="*/ 53642 w 455952"/>
                <a:gd name="connsiteY9" fmla="*/ 0 h 93872"/>
                <a:gd name="connsiteX10" fmla="*/ 0 w 455952"/>
                <a:gd name="connsiteY10" fmla="*/ 0 h 93872"/>
                <a:gd name="connsiteX11" fmla="*/ 0 w 455952"/>
                <a:gd name="connsiteY11" fmla="*/ 93873 h 93872"/>
                <a:gd name="connsiteX12" fmla="*/ 455953 w 455952"/>
                <a:gd name="connsiteY12" fmla="*/ 93873 h 93872"/>
                <a:gd name="connsiteX13" fmla="*/ 455953 w 455952"/>
                <a:gd name="connsiteY13" fmla="*/ 0 h 93872"/>
                <a:gd name="connsiteX14" fmla="*/ 402311 w 455952"/>
                <a:gd name="connsiteY14" fmla="*/ 0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952" h="93872">
                  <a:moveTo>
                    <a:pt x="402311" y="0"/>
                  </a:moveTo>
                  <a:lnTo>
                    <a:pt x="402311" y="20116"/>
                  </a:lnTo>
                  <a:cubicBezTo>
                    <a:pt x="402311" y="46266"/>
                    <a:pt x="381525" y="67052"/>
                    <a:pt x="355375" y="67052"/>
                  </a:cubicBezTo>
                  <a:cubicBezTo>
                    <a:pt x="329225" y="67052"/>
                    <a:pt x="308439" y="46266"/>
                    <a:pt x="308439" y="20116"/>
                  </a:cubicBezTo>
                  <a:lnTo>
                    <a:pt x="308439" y="0"/>
                  </a:lnTo>
                  <a:lnTo>
                    <a:pt x="147514" y="0"/>
                  </a:lnTo>
                  <a:lnTo>
                    <a:pt x="147514" y="20116"/>
                  </a:lnTo>
                  <a:cubicBezTo>
                    <a:pt x="147514" y="46266"/>
                    <a:pt x="126728" y="67052"/>
                    <a:pt x="100578" y="67052"/>
                  </a:cubicBezTo>
                  <a:cubicBezTo>
                    <a:pt x="74428" y="67052"/>
                    <a:pt x="53642" y="46266"/>
                    <a:pt x="53642" y="20116"/>
                  </a:cubicBezTo>
                  <a:lnTo>
                    <a:pt x="53642" y="0"/>
                  </a:lnTo>
                  <a:lnTo>
                    <a:pt x="0" y="0"/>
                  </a:lnTo>
                  <a:lnTo>
                    <a:pt x="0" y="93873"/>
                  </a:lnTo>
                  <a:lnTo>
                    <a:pt x="455953" y="93873"/>
                  </a:lnTo>
                  <a:lnTo>
                    <a:pt x="455953" y="0"/>
                  </a:lnTo>
                  <a:lnTo>
                    <a:pt x="402311" y="0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45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8D41D1A2-3BE6-3BF8-E120-2890BD1B03FE}"/>
              </a:ext>
            </a:extLst>
          </p:cNvPr>
          <p:cNvGrpSpPr>
            <a:grpSpLocks noChangeAspect="1"/>
          </p:cNvGrpSpPr>
          <p:nvPr/>
        </p:nvGrpSpPr>
        <p:grpSpPr>
          <a:xfrm>
            <a:off x="794611" y="1376338"/>
            <a:ext cx="2495157" cy="2640917"/>
            <a:chOff x="1263334" y="1439274"/>
            <a:chExt cx="1555283" cy="1646138"/>
          </a:xfrm>
        </p:grpSpPr>
        <p:graphicFrame>
          <p:nvGraphicFramePr>
            <p:cNvPr id="3" name="Chart 61">
              <a:extLst>
                <a:ext uri="{FF2B5EF4-FFF2-40B4-BE49-F238E27FC236}">
                  <a16:creationId xmlns:a16="http://schemas.microsoft.com/office/drawing/2014/main" id="{774AA638-5799-A39A-405A-E04A4BFFE1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341818"/>
                </p:ext>
              </p:extLst>
            </p:nvPr>
          </p:nvGraphicFramePr>
          <p:xfrm>
            <a:off x="1263334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67">
              <a:extLst>
                <a:ext uri="{FF2B5EF4-FFF2-40B4-BE49-F238E27FC236}">
                  <a16:creationId xmlns:a16="http://schemas.microsoft.com/office/drawing/2014/main" id="{D253C537-7179-74A5-0DC9-4CC68E205523}"/>
                </a:ext>
              </a:extLst>
            </p:cNvPr>
            <p:cNvSpPr txBox="1"/>
            <p:nvPr/>
          </p:nvSpPr>
          <p:spPr>
            <a:xfrm>
              <a:off x="1775024" y="2131268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70%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A0392EA4-9FA7-D124-CC7C-75D20839CCB7}"/>
              </a:ext>
            </a:extLst>
          </p:cNvPr>
          <p:cNvGrpSpPr>
            <a:grpSpLocks noChangeAspect="1"/>
          </p:cNvGrpSpPr>
          <p:nvPr/>
        </p:nvGrpSpPr>
        <p:grpSpPr>
          <a:xfrm>
            <a:off x="3503975" y="1376341"/>
            <a:ext cx="2495157" cy="2640919"/>
            <a:chOff x="2992668" y="1439274"/>
            <a:chExt cx="1555283" cy="1646138"/>
          </a:xfrm>
        </p:grpSpPr>
        <p:graphicFrame>
          <p:nvGraphicFramePr>
            <p:cNvPr id="10" name="Chart 63">
              <a:extLst>
                <a:ext uri="{FF2B5EF4-FFF2-40B4-BE49-F238E27FC236}">
                  <a16:creationId xmlns:a16="http://schemas.microsoft.com/office/drawing/2014/main" id="{C0053C69-DA13-9B62-1001-4AA005F678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6144070"/>
                </p:ext>
              </p:extLst>
            </p:nvPr>
          </p:nvGraphicFramePr>
          <p:xfrm>
            <a:off x="2992668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68">
              <a:extLst>
                <a:ext uri="{FF2B5EF4-FFF2-40B4-BE49-F238E27FC236}">
                  <a16:creationId xmlns:a16="http://schemas.microsoft.com/office/drawing/2014/main" id="{40E00E16-48FC-8A56-0AE9-02427F6A5CE9}"/>
                </a:ext>
              </a:extLst>
            </p:cNvPr>
            <p:cNvSpPr txBox="1"/>
            <p:nvPr/>
          </p:nvSpPr>
          <p:spPr>
            <a:xfrm>
              <a:off x="3504358" y="2125073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472A0933-83FD-2002-2811-5418DB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6213339" y="1376338"/>
            <a:ext cx="2495157" cy="2640917"/>
            <a:chOff x="4659025" y="1439274"/>
            <a:chExt cx="1555283" cy="1646138"/>
          </a:xfrm>
        </p:grpSpPr>
        <p:graphicFrame>
          <p:nvGraphicFramePr>
            <p:cNvPr id="13" name="Chart 64">
              <a:extLst>
                <a:ext uri="{FF2B5EF4-FFF2-40B4-BE49-F238E27FC236}">
                  <a16:creationId xmlns:a16="http://schemas.microsoft.com/office/drawing/2014/main" id="{63E8DA8F-B7A6-08C6-F011-A374D4C7CA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7461602"/>
                </p:ext>
              </p:extLst>
            </p:nvPr>
          </p:nvGraphicFramePr>
          <p:xfrm>
            <a:off x="4659025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TextBox 69">
              <a:extLst>
                <a:ext uri="{FF2B5EF4-FFF2-40B4-BE49-F238E27FC236}">
                  <a16:creationId xmlns:a16="http://schemas.microsoft.com/office/drawing/2014/main" id="{A5868EDB-BC17-0603-0140-68D5E31EF31B}"/>
                </a:ext>
              </a:extLst>
            </p:cNvPr>
            <p:cNvSpPr txBox="1"/>
            <p:nvPr/>
          </p:nvSpPr>
          <p:spPr>
            <a:xfrm>
              <a:off x="5170715" y="2147956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90%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36">
            <a:extLst>
              <a:ext uri="{FF2B5EF4-FFF2-40B4-BE49-F238E27FC236}">
                <a16:creationId xmlns:a16="http://schemas.microsoft.com/office/drawing/2014/main" id="{4831F99C-5E64-8961-218F-754AD91373EC}"/>
              </a:ext>
            </a:extLst>
          </p:cNvPr>
          <p:cNvGrpSpPr>
            <a:grpSpLocks noChangeAspect="1"/>
          </p:cNvGrpSpPr>
          <p:nvPr/>
        </p:nvGrpSpPr>
        <p:grpSpPr>
          <a:xfrm>
            <a:off x="8922702" y="1376338"/>
            <a:ext cx="2495157" cy="2640917"/>
            <a:chOff x="6325383" y="1439274"/>
            <a:chExt cx="1555283" cy="1646138"/>
          </a:xfrm>
        </p:grpSpPr>
        <p:graphicFrame>
          <p:nvGraphicFramePr>
            <p:cNvPr id="16" name="Chart 65">
              <a:extLst>
                <a:ext uri="{FF2B5EF4-FFF2-40B4-BE49-F238E27FC236}">
                  <a16:creationId xmlns:a16="http://schemas.microsoft.com/office/drawing/2014/main" id="{0F49BF0F-7366-DF46-2EF0-BAD371CBE0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848611"/>
                </p:ext>
              </p:extLst>
            </p:nvPr>
          </p:nvGraphicFramePr>
          <p:xfrm>
            <a:off x="6325383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70">
              <a:extLst>
                <a:ext uri="{FF2B5EF4-FFF2-40B4-BE49-F238E27FC236}">
                  <a16:creationId xmlns:a16="http://schemas.microsoft.com/office/drawing/2014/main" id="{C88D6FC4-4F27-3A37-3459-C6F17AF25300}"/>
                </a:ext>
              </a:extLst>
            </p:cNvPr>
            <p:cNvSpPr txBox="1"/>
            <p:nvPr/>
          </p:nvSpPr>
          <p:spPr>
            <a:xfrm>
              <a:off x="6779912" y="2147957"/>
              <a:ext cx="666544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100%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8" name="TextBox 49">
            <a:extLst>
              <a:ext uri="{FF2B5EF4-FFF2-40B4-BE49-F238E27FC236}">
                <a16:creationId xmlns:a16="http://schemas.microsoft.com/office/drawing/2014/main" id="{235A6D8F-EB8F-BE9E-FE9B-272806A42476}"/>
              </a:ext>
            </a:extLst>
          </p:cNvPr>
          <p:cNvSpPr txBox="1"/>
          <p:nvPr/>
        </p:nvSpPr>
        <p:spPr>
          <a:xfrm>
            <a:off x="1737619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2021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id="{010F4B63-1994-2BE6-CC61-170525090325}"/>
              </a:ext>
            </a:extLst>
          </p:cNvPr>
          <p:cNvSpPr txBox="1"/>
          <p:nvPr/>
        </p:nvSpPr>
        <p:spPr>
          <a:xfrm>
            <a:off x="4446983" y="4029909"/>
            <a:ext cx="731238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2022</a:t>
            </a:r>
          </a:p>
        </p:txBody>
      </p:sp>
      <p:sp>
        <p:nvSpPr>
          <p:cNvPr id="20" name="TextBox 51">
            <a:extLst>
              <a:ext uri="{FF2B5EF4-FFF2-40B4-BE49-F238E27FC236}">
                <a16:creationId xmlns:a16="http://schemas.microsoft.com/office/drawing/2014/main" id="{068DDA8E-D29B-E027-D025-CEF2D637E610}"/>
              </a:ext>
            </a:extLst>
          </p:cNvPr>
          <p:cNvSpPr txBox="1"/>
          <p:nvPr/>
        </p:nvSpPr>
        <p:spPr>
          <a:xfrm>
            <a:off x="7156347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2023</a:t>
            </a: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F418BCCB-1DB2-4271-0527-5657BA294073}"/>
              </a:ext>
            </a:extLst>
          </p:cNvPr>
          <p:cNvSpPr txBox="1"/>
          <p:nvPr/>
        </p:nvSpPr>
        <p:spPr>
          <a:xfrm>
            <a:off x="9865710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2024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:a16="http://schemas.microsoft.com/office/drawing/2014/main" id="{07F59B6C-3001-5DC9-33E3-F1818BF3C371}"/>
              </a:ext>
            </a:extLst>
          </p:cNvPr>
          <p:cNvGrpSpPr/>
          <p:nvPr/>
        </p:nvGrpSpPr>
        <p:grpSpPr>
          <a:xfrm>
            <a:off x="1178077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3" name="Isosceles Triangle 38">
              <a:extLst>
                <a:ext uri="{FF2B5EF4-FFF2-40B4-BE49-F238E27FC236}">
                  <a16:creationId xmlns:a16="http://schemas.microsoft.com/office/drawing/2014/main" id="{00B4C6C4-BC5C-4A28-8888-9404761CC71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Round Same Side Corner Rectangle 54">
              <a:extLst>
                <a:ext uri="{FF2B5EF4-FFF2-40B4-BE49-F238E27FC236}">
                  <a16:creationId xmlns:a16="http://schemas.microsoft.com/office/drawing/2014/main" id="{5465D8B5-11AC-594A-F7D2-80E24215F0BA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55">
            <a:extLst>
              <a:ext uri="{FF2B5EF4-FFF2-40B4-BE49-F238E27FC236}">
                <a16:creationId xmlns:a16="http://schemas.microsoft.com/office/drawing/2014/main" id="{45FE71BB-4F15-8611-1325-7FBD5CBD561F}"/>
              </a:ext>
            </a:extLst>
          </p:cNvPr>
          <p:cNvGrpSpPr/>
          <p:nvPr/>
        </p:nvGrpSpPr>
        <p:grpSpPr>
          <a:xfrm>
            <a:off x="3887441" y="4576475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6" name="Isosceles Triangle 56">
              <a:extLst>
                <a:ext uri="{FF2B5EF4-FFF2-40B4-BE49-F238E27FC236}">
                  <a16:creationId xmlns:a16="http://schemas.microsoft.com/office/drawing/2014/main" id="{089E2EDD-9B1F-5D50-01B4-79E2D40B8C89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Round Same Side Corner Rectangle 57">
              <a:extLst>
                <a:ext uri="{FF2B5EF4-FFF2-40B4-BE49-F238E27FC236}">
                  <a16:creationId xmlns:a16="http://schemas.microsoft.com/office/drawing/2014/main" id="{B2A629CC-B7DF-98C0-8126-66F6948DF016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62">
            <a:extLst>
              <a:ext uri="{FF2B5EF4-FFF2-40B4-BE49-F238E27FC236}">
                <a16:creationId xmlns:a16="http://schemas.microsoft.com/office/drawing/2014/main" id="{74D714F2-9206-25B6-9AF0-5BA0C79F4099}"/>
              </a:ext>
            </a:extLst>
          </p:cNvPr>
          <p:cNvGrpSpPr/>
          <p:nvPr/>
        </p:nvGrpSpPr>
        <p:grpSpPr>
          <a:xfrm>
            <a:off x="6596805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9" name="Isosceles Triangle 66">
              <a:extLst>
                <a:ext uri="{FF2B5EF4-FFF2-40B4-BE49-F238E27FC236}">
                  <a16:creationId xmlns:a16="http://schemas.microsoft.com/office/drawing/2014/main" id="{67C79528-CB4F-F2AC-63DF-91A51826704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Round Same Side Corner Rectangle 71">
              <a:extLst>
                <a:ext uri="{FF2B5EF4-FFF2-40B4-BE49-F238E27FC236}">
                  <a16:creationId xmlns:a16="http://schemas.microsoft.com/office/drawing/2014/main" id="{2C31BBB5-7B98-9891-9326-47862645B0C0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72">
            <a:extLst>
              <a:ext uri="{FF2B5EF4-FFF2-40B4-BE49-F238E27FC236}">
                <a16:creationId xmlns:a16="http://schemas.microsoft.com/office/drawing/2014/main" id="{9AAD36F0-B642-947A-2D91-0A139228EADC}"/>
              </a:ext>
            </a:extLst>
          </p:cNvPr>
          <p:cNvGrpSpPr/>
          <p:nvPr/>
        </p:nvGrpSpPr>
        <p:grpSpPr>
          <a:xfrm>
            <a:off x="9306168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32" name="Isosceles Triangle 73">
              <a:extLst>
                <a:ext uri="{FF2B5EF4-FFF2-40B4-BE49-F238E27FC236}">
                  <a16:creationId xmlns:a16="http://schemas.microsoft.com/office/drawing/2014/main" id="{F82027BE-D26E-47ED-D2FF-7056B03B5F3E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3" name="Round Same Side Corner Rectangle 74">
              <a:extLst>
                <a:ext uri="{FF2B5EF4-FFF2-40B4-BE49-F238E27FC236}">
                  <a16:creationId xmlns:a16="http://schemas.microsoft.com/office/drawing/2014/main" id="{B5001B8A-5D1C-797F-8E68-3AF3BB751BB4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b="1" dirty="0">
                  <a:solidFill>
                    <a:srgbClr val="79976B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79976B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8F5A2-6C34-A540-2E3C-3292C0BA6C08}"/>
              </a:ext>
            </a:extLst>
          </p:cNvPr>
          <p:cNvGrpSpPr/>
          <p:nvPr/>
        </p:nvGrpSpPr>
        <p:grpSpPr>
          <a:xfrm>
            <a:off x="660400" y="3008191"/>
            <a:ext cx="10886291" cy="841617"/>
            <a:chOff x="234950" y="2369383"/>
            <a:chExt cx="9126043" cy="705533"/>
          </a:xfrm>
          <a:solidFill>
            <a:schemeClr val="accent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3409D7DA-BE93-C77B-ECF4-B738E44BF4EB}"/>
                </a:ext>
              </a:extLst>
            </p:cNvPr>
            <p:cNvSpPr/>
            <p:nvPr/>
          </p:nvSpPr>
          <p:spPr>
            <a:xfrm>
              <a:off x="234950" y="236938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 dirty="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905123-C3EC-7287-7431-2F8D3A7A7212}"/>
                </a:ext>
              </a:extLst>
            </p:cNvPr>
            <p:cNvSpPr/>
            <p:nvPr/>
          </p:nvSpPr>
          <p:spPr>
            <a:xfrm flipH="1" flipV="1">
              <a:off x="2468484" y="2429344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751F061-43A6-F1E6-8167-44044D328B39}"/>
                </a:ext>
              </a:extLst>
            </p:cNvPr>
            <p:cNvSpPr/>
            <p:nvPr/>
          </p:nvSpPr>
          <p:spPr>
            <a:xfrm>
              <a:off x="4679534" y="238437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B772D62-7ACA-ABDC-C9A9-29B3814FD469}"/>
                </a:ext>
              </a:extLst>
            </p:cNvPr>
            <p:cNvSpPr/>
            <p:nvPr/>
          </p:nvSpPr>
          <p:spPr>
            <a:xfrm flipH="1" flipV="1">
              <a:off x="6913068" y="2459325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FB996-9CDF-3F68-72C2-DEE795B91988}"/>
              </a:ext>
            </a:extLst>
          </p:cNvPr>
          <p:cNvSpPr txBox="1"/>
          <p:nvPr/>
        </p:nvSpPr>
        <p:spPr>
          <a:xfrm>
            <a:off x="1823725" y="3161389"/>
            <a:ext cx="593434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01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6E339-55C3-0780-AA42-61AE5420104B}"/>
              </a:ext>
            </a:extLst>
          </p:cNvPr>
          <p:cNvSpPr txBox="1"/>
          <p:nvPr/>
        </p:nvSpPr>
        <p:spPr>
          <a:xfrm>
            <a:off x="4410060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02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C97064-3147-5EFF-2CA6-9202F91F95FA}"/>
              </a:ext>
            </a:extLst>
          </p:cNvPr>
          <p:cNvSpPr txBox="1"/>
          <p:nvPr/>
        </p:nvSpPr>
        <p:spPr>
          <a:xfrm>
            <a:off x="701397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03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C2E069-8545-8A48-D49A-5150239CCBB0}"/>
              </a:ext>
            </a:extLst>
          </p:cNvPr>
          <p:cNvSpPr txBox="1"/>
          <p:nvPr/>
        </p:nvSpPr>
        <p:spPr>
          <a:xfrm>
            <a:off x="969538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rgbClr val="79976B"/>
                </a:solidFill>
                <a:latin typeface="+mn-lt"/>
              </a:rPr>
              <a:t>04</a:t>
            </a:r>
            <a:endParaRPr lang="zh-CN" altLang="en-US" sz="2800" dirty="0">
              <a:ln w="15875">
                <a:noFill/>
              </a:ln>
              <a:solidFill>
                <a:srgbClr val="79976B"/>
              </a:solidFill>
              <a:latin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8BCE49-36D1-55C2-23B7-0290D407A3D9}"/>
              </a:ext>
            </a:extLst>
          </p:cNvPr>
          <p:cNvGrpSpPr/>
          <p:nvPr/>
        </p:nvGrpSpPr>
        <p:grpSpPr>
          <a:xfrm>
            <a:off x="1150760" y="1706121"/>
            <a:ext cx="2920084" cy="791122"/>
            <a:chOff x="-94764" y="1931934"/>
            <a:chExt cx="2920084" cy="7911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6C5513-E20C-527E-4FA7-F8790632EE5C}"/>
                </a:ext>
              </a:extLst>
            </p:cNvPr>
            <p:cNvSpPr txBox="1"/>
            <p:nvPr/>
          </p:nvSpPr>
          <p:spPr>
            <a:xfrm>
              <a:off x="-94764" y="2190603"/>
              <a:ext cx="2920084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38A6C6-C489-16FA-50B5-5BF33B4F22B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260EC2-92A5-9B86-2232-974B917D17DD}"/>
              </a:ext>
            </a:extLst>
          </p:cNvPr>
          <p:cNvGrpSpPr/>
          <p:nvPr/>
        </p:nvGrpSpPr>
        <p:grpSpPr>
          <a:xfrm>
            <a:off x="6407262" y="1706121"/>
            <a:ext cx="2920083" cy="791122"/>
            <a:chOff x="-94765" y="1931934"/>
            <a:chExt cx="2920083" cy="7911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26FD9F-BF82-98D8-D02E-7F7149C3F129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2390927-30A7-4108-0129-60FE13580028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050FA8-6E8A-5EF9-2C14-E3417B2F9AEF}"/>
              </a:ext>
            </a:extLst>
          </p:cNvPr>
          <p:cNvGrpSpPr/>
          <p:nvPr/>
        </p:nvGrpSpPr>
        <p:grpSpPr>
          <a:xfrm>
            <a:off x="2878192" y="4129924"/>
            <a:ext cx="2921965" cy="791122"/>
            <a:chOff x="-602899" y="1931934"/>
            <a:chExt cx="2921965" cy="7911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A1D103-E195-25CE-CBFA-6CA6EE77ED4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FAB582-3FE7-88B0-DF23-02E2090A42AD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B24F8B-44FE-E577-A999-D1140E1BCE7D}"/>
              </a:ext>
            </a:extLst>
          </p:cNvPr>
          <p:cNvGrpSpPr/>
          <p:nvPr/>
        </p:nvGrpSpPr>
        <p:grpSpPr>
          <a:xfrm>
            <a:off x="8123292" y="4129924"/>
            <a:ext cx="2921965" cy="791122"/>
            <a:chOff x="-602899" y="1931934"/>
            <a:chExt cx="2921965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2BD9D33-803A-CA69-806C-56AAC2F576AF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BE4940-E8EB-0532-C378-2565A4BD3DD3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团队进展和合作交流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300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F8678-2CDD-4236-8F9A-9AE61AC66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8770938" cy="5175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65D79-A7E9-45DF-A60C-B4E22E543C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71575"/>
            <a:ext cx="9845675" cy="517525"/>
          </a:xfrm>
        </p:spPr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主体信息登记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A22C3-7CD5-4250-9819-8534D773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0" y="1855433"/>
            <a:ext cx="6662393" cy="48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8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55621D6-CBE5-B8C3-612D-F04FE0FB0CF5}"/>
              </a:ext>
            </a:extLst>
          </p:cNvPr>
          <p:cNvSpPr/>
          <p:nvPr/>
        </p:nvSpPr>
        <p:spPr>
          <a:xfrm>
            <a:off x="5296078" y="1346434"/>
            <a:ext cx="6895922" cy="5200180"/>
          </a:xfrm>
          <a:custGeom>
            <a:avLst/>
            <a:gdLst>
              <a:gd name="connsiteX0" fmla="*/ 4768711 w 6895922"/>
              <a:gd name="connsiteY0" fmla="*/ 108 h 5200180"/>
              <a:gd name="connsiteX1" fmla="*/ 4878436 w 6895922"/>
              <a:gd name="connsiteY1" fmla="*/ 3394 h 5200180"/>
              <a:gd name="connsiteX2" fmla="*/ 6620151 w 6895922"/>
              <a:gd name="connsiteY2" fmla="*/ 627509 h 5200180"/>
              <a:gd name="connsiteX3" fmla="*/ 6873258 w 6895922"/>
              <a:gd name="connsiteY3" fmla="*/ 714666 h 5200180"/>
              <a:gd name="connsiteX4" fmla="*/ 6895922 w 6895922"/>
              <a:gd name="connsiteY4" fmla="*/ 722405 h 5200180"/>
              <a:gd name="connsiteX5" fmla="*/ 6895922 w 6895922"/>
              <a:gd name="connsiteY5" fmla="*/ 4938952 h 5200180"/>
              <a:gd name="connsiteX6" fmla="*/ 6794549 w 6895922"/>
              <a:gd name="connsiteY6" fmla="*/ 4887905 h 5200180"/>
              <a:gd name="connsiteX7" fmla="*/ 6445979 w 6895922"/>
              <a:gd name="connsiteY7" fmla="*/ 4778594 h 5200180"/>
              <a:gd name="connsiteX8" fmla="*/ 5168722 w 6895922"/>
              <a:gd name="connsiteY8" fmla="*/ 5199509 h 5200180"/>
              <a:gd name="connsiteX9" fmla="*/ 3514093 w 6895922"/>
              <a:gd name="connsiteY9" fmla="*/ 4647966 h 5200180"/>
              <a:gd name="connsiteX10" fmla="*/ 741865 w 6895922"/>
              <a:gd name="connsiteY10" fmla="*/ 4256080 h 5200180"/>
              <a:gd name="connsiteX11" fmla="*/ 88723 w 6895922"/>
              <a:gd name="connsiteY11" fmla="*/ 2078937 h 5200180"/>
              <a:gd name="connsiteX12" fmla="*/ 335465 w 6895922"/>
              <a:gd name="connsiteY12" fmla="*/ 104994 h 5200180"/>
              <a:gd name="connsiteX13" fmla="*/ 3064151 w 6895922"/>
              <a:gd name="connsiteY13" fmla="*/ 366251 h 5200180"/>
              <a:gd name="connsiteX14" fmla="*/ 4768711 w 6895922"/>
              <a:gd name="connsiteY14" fmla="*/ 108 h 5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95922" h="5200180">
                <a:moveTo>
                  <a:pt x="4768711" y="108"/>
                </a:moveTo>
                <a:cubicBezTo>
                  <a:pt x="4804854" y="-357"/>
                  <a:pt x="4841394" y="673"/>
                  <a:pt x="4878436" y="3394"/>
                </a:cubicBezTo>
                <a:cubicBezTo>
                  <a:pt x="5471102" y="46937"/>
                  <a:pt x="5991199" y="409795"/>
                  <a:pt x="6620151" y="627509"/>
                </a:cubicBezTo>
                <a:cubicBezTo>
                  <a:pt x="6698770" y="654723"/>
                  <a:pt x="6783852" y="684017"/>
                  <a:pt x="6873258" y="714666"/>
                </a:cubicBezTo>
                <a:lnTo>
                  <a:pt x="6895922" y="722405"/>
                </a:lnTo>
                <a:lnTo>
                  <a:pt x="6895922" y="4938952"/>
                </a:lnTo>
                <a:lnTo>
                  <a:pt x="6794549" y="4887905"/>
                </a:lnTo>
                <a:cubicBezTo>
                  <a:pt x="6676091" y="4834837"/>
                  <a:pt x="6559674" y="4796737"/>
                  <a:pt x="6445979" y="4778594"/>
                </a:cubicBezTo>
                <a:cubicBezTo>
                  <a:pt x="5991198" y="4706023"/>
                  <a:pt x="5657370" y="5221280"/>
                  <a:pt x="5168722" y="5199509"/>
                </a:cubicBezTo>
                <a:cubicBezTo>
                  <a:pt x="4680074" y="5177738"/>
                  <a:pt x="4251902" y="4805204"/>
                  <a:pt x="3514093" y="4647966"/>
                </a:cubicBezTo>
                <a:cubicBezTo>
                  <a:pt x="2776284" y="4490728"/>
                  <a:pt x="1312760" y="4684251"/>
                  <a:pt x="741865" y="4256080"/>
                </a:cubicBezTo>
                <a:cubicBezTo>
                  <a:pt x="170970" y="3827909"/>
                  <a:pt x="156455" y="2770785"/>
                  <a:pt x="88723" y="2078937"/>
                </a:cubicBezTo>
                <a:cubicBezTo>
                  <a:pt x="20989" y="1387089"/>
                  <a:pt x="-160440" y="390442"/>
                  <a:pt x="335465" y="104994"/>
                </a:cubicBezTo>
                <a:cubicBezTo>
                  <a:pt x="831370" y="-180454"/>
                  <a:pt x="2306989" y="383184"/>
                  <a:pt x="3064151" y="366251"/>
                </a:cubicBezTo>
                <a:cubicBezTo>
                  <a:pt x="3773990" y="350376"/>
                  <a:pt x="4226570" y="7079"/>
                  <a:pt x="4768711" y="108"/>
                </a:cubicBezTo>
                <a:close/>
              </a:path>
            </a:pathLst>
          </a:custGeom>
          <a:blipFill>
            <a:blip r:embed="rId3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F2056B-F888-B0CF-A5F5-BF4D2BF56D46}"/>
              </a:ext>
            </a:extLst>
          </p:cNvPr>
          <p:cNvGrpSpPr/>
          <p:nvPr/>
        </p:nvGrpSpPr>
        <p:grpSpPr>
          <a:xfrm>
            <a:off x="889115" y="1375633"/>
            <a:ext cx="4092881" cy="1664156"/>
            <a:chOff x="257234" y="1835305"/>
            <a:chExt cx="4092881" cy="166415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B093DF-AA17-C825-2DD9-271958305687}"/>
                </a:ext>
              </a:extLst>
            </p:cNvPr>
            <p:cNvSpPr txBox="1"/>
            <p:nvPr/>
          </p:nvSpPr>
          <p:spPr>
            <a:xfrm>
              <a:off x="283598" y="2161274"/>
              <a:ext cx="4066517" cy="1338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1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1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87BC303-D042-59B5-6D28-7EA3042FCEC7}"/>
                </a:ext>
              </a:extLst>
            </p:cNvPr>
            <p:cNvSpPr txBox="1"/>
            <p:nvPr/>
          </p:nvSpPr>
          <p:spPr>
            <a:xfrm>
              <a:off x="257234" y="1835305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7D033E-BEC2-5603-5DF2-E6F4C604A4DB}"/>
              </a:ext>
            </a:extLst>
          </p:cNvPr>
          <p:cNvGrpSpPr/>
          <p:nvPr/>
        </p:nvGrpSpPr>
        <p:grpSpPr>
          <a:xfrm>
            <a:off x="973138" y="3333110"/>
            <a:ext cx="8043862" cy="1842890"/>
            <a:chOff x="1363242" y="3683001"/>
            <a:chExt cx="5101058" cy="2330215"/>
          </a:xfrm>
        </p:grpSpPr>
        <p:sp>
          <p:nvSpPr>
            <p:cNvPr id="13" name="Rounded Rectangle 94">
              <a:extLst>
                <a:ext uri="{FF2B5EF4-FFF2-40B4-BE49-F238E27FC236}">
                  <a16:creationId xmlns:a16="http://schemas.microsoft.com/office/drawing/2014/main" id="{5CA93AB0-65BF-BF5E-4922-1E69C348EADD}"/>
                </a:ext>
              </a:extLst>
            </p:cNvPr>
            <p:cNvSpPr/>
            <p:nvPr/>
          </p:nvSpPr>
          <p:spPr>
            <a:xfrm>
              <a:off x="1363242" y="3683001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Rounded Rectangle 94">
              <a:extLst>
                <a:ext uri="{FF2B5EF4-FFF2-40B4-BE49-F238E27FC236}">
                  <a16:creationId xmlns:a16="http://schemas.microsoft.com/office/drawing/2014/main" id="{1F38AC2C-66E3-9078-82B9-6D5C69589C48}"/>
                </a:ext>
              </a:extLst>
            </p:cNvPr>
            <p:cNvSpPr/>
            <p:nvPr/>
          </p:nvSpPr>
          <p:spPr>
            <a:xfrm>
              <a:off x="1363242" y="5009916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980E8A-FD17-A07C-BB6C-C0A5B229E938}"/>
              </a:ext>
            </a:extLst>
          </p:cNvPr>
          <p:cNvGrpSpPr/>
          <p:nvPr/>
        </p:nvGrpSpPr>
        <p:grpSpPr>
          <a:xfrm>
            <a:off x="2313013" y="3417344"/>
            <a:ext cx="5218633" cy="585690"/>
            <a:chOff x="283598" y="1906534"/>
            <a:chExt cx="5218633" cy="58569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4CA2494-9300-AC4A-49CB-73CD4CCDD74C}"/>
                </a:ext>
              </a:extLst>
            </p:cNvPr>
            <p:cNvSpPr txBox="1"/>
            <p:nvPr/>
          </p:nvSpPr>
          <p:spPr>
            <a:xfrm>
              <a:off x="283598" y="2190053"/>
              <a:ext cx="5218633" cy="3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BE5E25-049A-3027-E4B5-EB43DC1C4441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AFCD68-E111-F459-9CE9-30508B01820B}"/>
              </a:ext>
            </a:extLst>
          </p:cNvPr>
          <p:cNvGrpSpPr/>
          <p:nvPr/>
        </p:nvGrpSpPr>
        <p:grpSpPr>
          <a:xfrm>
            <a:off x="2313013" y="4502533"/>
            <a:ext cx="5375674" cy="548758"/>
            <a:chOff x="283598" y="1906534"/>
            <a:chExt cx="5375674" cy="54875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2C58C-B0B2-DD5B-30EE-666C985D289D}"/>
                </a:ext>
              </a:extLst>
            </p:cNvPr>
            <p:cNvSpPr txBox="1"/>
            <p:nvPr/>
          </p:nvSpPr>
          <p:spPr>
            <a:xfrm>
              <a:off x="283598" y="2153671"/>
              <a:ext cx="5375674" cy="30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62EB062-5BB7-CEBC-F11B-C366F998B3F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C2364BE-A498-FFFE-104B-03E30B064ACF}"/>
              </a:ext>
            </a:extLst>
          </p:cNvPr>
          <p:cNvSpPr txBox="1"/>
          <p:nvPr/>
        </p:nvSpPr>
        <p:spPr>
          <a:xfrm>
            <a:off x="1472772" y="3448156"/>
            <a:ext cx="683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0C1B5-84D0-ADD3-EFEF-92D3D7E4813B}"/>
              </a:ext>
            </a:extLst>
          </p:cNvPr>
          <p:cNvSpPr txBox="1"/>
          <p:nvPr/>
        </p:nvSpPr>
        <p:spPr>
          <a:xfrm>
            <a:off x="1472772" y="4486873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3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1332BFDE-FF95-604F-57F6-51CE3342E6D8}"/>
              </a:ext>
            </a:extLst>
          </p:cNvPr>
          <p:cNvSpPr>
            <a:spLocks/>
          </p:cNvSpPr>
          <p:nvPr/>
        </p:nvSpPr>
        <p:spPr bwMode="auto">
          <a:xfrm>
            <a:off x="1208366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29DF3A-60CA-B71A-06E4-9954E724D874}"/>
              </a:ext>
            </a:extLst>
          </p:cNvPr>
          <p:cNvSpPr>
            <a:spLocks/>
          </p:cNvSpPr>
          <p:nvPr/>
        </p:nvSpPr>
        <p:spPr bwMode="auto">
          <a:xfrm>
            <a:off x="3652183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AB4C24D-4E3E-BFF3-1C39-E7D901E75543}"/>
              </a:ext>
            </a:extLst>
          </p:cNvPr>
          <p:cNvSpPr>
            <a:spLocks/>
          </p:cNvSpPr>
          <p:nvPr/>
        </p:nvSpPr>
        <p:spPr bwMode="auto">
          <a:xfrm>
            <a:off x="6096000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E440A76-EB88-6D59-944E-A1AAFDD0A26D}"/>
              </a:ext>
            </a:extLst>
          </p:cNvPr>
          <p:cNvSpPr>
            <a:spLocks/>
          </p:cNvSpPr>
          <p:nvPr/>
        </p:nvSpPr>
        <p:spPr bwMode="auto">
          <a:xfrm>
            <a:off x="8539817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4013E16-1B8C-C893-FB1F-280CF03A5868}"/>
              </a:ext>
            </a:extLst>
          </p:cNvPr>
          <p:cNvSpPr>
            <a:spLocks/>
          </p:cNvSpPr>
          <p:nvPr/>
        </p:nvSpPr>
        <p:spPr bwMode="auto">
          <a:xfrm>
            <a:off x="1208366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728ECAEA-757A-7DD7-63B6-97D5DC15B26E}"/>
              </a:ext>
            </a:extLst>
          </p:cNvPr>
          <p:cNvSpPr>
            <a:spLocks/>
          </p:cNvSpPr>
          <p:nvPr/>
        </p:nvSpPr>
        <p:spPr bwMode="auto">
          <a:xfrm>
            <a:off x="3652183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A7B880E-A1FE-433D-20D8-4860340AF454}"/>
              </a:ext>
            </a:extLst>
          </p:cNvPr>
          <p:cNvSpPr>
            <a:spLocks/>
          </p:cNvSpPr>
          <p:nvPr/>
        </p:nvSpPr>
        <p:spPr bwMode="auto">
          <a:xfrm>
            <a:off x="6096000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87B3A29A-85E1-6210-04BE-D30797B7810B}"/>
              </a:ext>
            </a:extLst>
          </p:cNvPr>
          <p:cNvSpPr>
            <a:spLocks/>
          </p:cNvSpPr>
          <p:nvPr/>
        </p:nvSpPr>
        <p:spPr bwMode="auto">
          <a:xfrm>
            <a:off x="8539817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09C3007A-BCBB-A336-A7AE-E95841024919}"/>
              </a:ext>
            </a:extLst>
          </p:cNvPr>
          <p:cNvSpPr>
            <a:spLocks/>
          </p:cNvSpPr>
          <p:nvPr/>
        </p:nvSpPr>
        <p:spPr bwMode="auto">
          <a:xfrm>
            <a:off x="6970611" y="4133480"/>
            <a:ext cx="694595" cy="694595"/>
          </a:xfrm>
          <a:custGeom>
            <a:avLst/>
            <a:gdLst/>
            <a:ahLst/>
            <a:cxnLst/>
            <a:rect l="0" t="0" r="r" b="b"/>
            <a:pathLst>
              <a:path w="14245316" h="14255088">
                <a:moveTo>
                  <a:pt x="7593642" y="12119807"/>
                </a:moveTo>
                <a:lnTo>
                  <a:pt x="7662036" y="12774427"/>
                </a:lnTo>
                <a:lnTo>
                  <a:pt x="7564332" y="12784197"/>
                </a:lnTo>
                <a:lnTo>
                  <a:pt x="7505708" y="12129577"/>
                </a:lnTo>
                <a:lnTo>
                  <a:pt x="7593642" y="12119807"/>
                </a:lnTo>
                <a:close/>
                <a:moveTo>
                  <a:pt x="6626368" y="12119807"/>
                </a:moveTo>
                <a:lnTo>
                  <a:pt x="6714302" y="12129577"/>
                </a:lnTo>
                <a:lnTo>
                  <a:pt x="6665448" y="12784197"/>
                </a:lnTo>
                <a:lnTo>
                  <a:pt x="6567744" y="12774427"/>
                </a:lnTo>
                <a:lnTo>
                  <a:pt x="6626368" y="12119807"/>
                </a:lnTo>
                <a:close/>
                <a:moveTo>
                  <a:pt x="8463212" y="11963479"/>
                </a:moveTo>
                <a:lnTo>
                  <a:pt x="8639080" y="12598559"/>
                </a:lnTo>
                <a:lnTo>
                  <a:pt x="8541376" y="12618100"/>
                </a:lnTo>
                <a:lnTo>
                  <a:pt x="8375278" y="11983020"/>
                </a:lnTo>
                <a:lnTo>
                  <a:pt x="8463212" y="11963479"/>
                </a:lnTo>
                <a:close/>
                <a:moveTo>
                  <a:pt x="5756798" y="11953709"/>
                </a:moveTo>
                <a:lnTo>
                  <a:pt x="5844732" y="11983020"/>
                </a:lnTo>
                <a:lnTo>
                  <a:pt x="5678634" y="12618100"/>
                </a:lnTo>
                <a:lnTo>
                  <a:pt x="5590700" y="12598559"/>
                </a:lnTo>
                <a:lnTo>
                  <a:pt x="5756798" y="11953709"/>
                </a:lnTo>
                <a:close/>
                <a:moveTo>
                  <a:pt x="7085580" y="11728989"/>
                </a:moveTo>
                <a:lnTo>
                  <a:pt x="7173512" y="11728989"/>
                </a:lnTo>
                <a:lnTo>
                  <a:pt x="7173512" y="12803738"/>
                </a:lnTo>
                <a:lnTo>
                  <a:pt x="7085580" y="12803738"/>
                </a:lnTo>
                <a:lnTo>
                  <a:pt x="7085580" y="11728989"/>
                </a:lnTo>
                <a:close/>
                <a:moveTo>
                  <a:pt x="6264860" y="11650825"/>
                </a:moveTo>
                <a:lnTo>
                  <a:pt x="6352796" y="11660595"/>
                </a:lnTo>
                <a:lnTo>
                  <a:pt x="6167156" y="12725575"/>
                </a:lnTo>
                <a:lnTo>
                  <a:pt x="6079222" y="12706034"/>
                </a:lnTo>
                <a:lnTo>
                  <a:pt x="6264860" y="11650825"/>
                </a:lnTo>
                <a:close/>
                <a:moveTo>
                  <a:pt x="4936080" y="11650825"/>
                </a:moveTo>
                <a:lnTo>
                  <a:pt x="5014244" y="11689907"/>
                </a:lnTo>
                <a:lnTo>
                  <a:pt x="4740672" y="12285904"/>
                </a:lnTo>
                <a:lnTo>
                  <a:pt x="4652736" y="12246823"/>
                </a:lnTo>
                <a:lnTo>
                  <a:pt x="4936080" y="11650825"/>
                </a:lnTo>
                <a:close/>
                <a:moveTo>
                  <a:pt x="9303472" y="11641055"/>
                </a:moveTo>
                <a:lnTo>
                  <a:pt x="9596584" y="12237052"/>
                </a:lnTo>
                <a:lnTo>
                  <a:pt x="9508650" y="12276134"/>
                </a:lnTo>
                <a:lnTo>
                  <a:pt x="9225308" y="11680136"/>
                </a:lnTo>
                <a:lnTo>
                  <a:pt x="9303472" y="11641055"/>
                </a:lnTo>
                <a:close/>
                <a:moveTo>
                  <a:pt x="7974690" y="11641055"/>
                </a:moveTo>
                <a:lnTo>
                  <a:pt x="8160328" y="12706034"/>
                </a:lnTo>
                <a:lnTo>
                  <a:pt x="8072394" y="12725575"/>
                </a:lnTo>
                <a:lnTo>
                  <a:pt x="7886756" y="11660595"/>
                </a:lnTo>
                <a:lnTo>
                  <a:pt x="7974690" y="11641055"/>
                </a:lnTo>
                <a:close/>
                <a:moveTo>
                  <a:pt x="5492996" y="11435875"/>
                </a:moveTo>
                <a:lnTo>
                  <a:pt x="5580928" y="11465186"/>
                </a:lnTo>
                <a:lnTo>
                  <a:pt x="5209652" y="12481313"/>
                </a:lnTo>
                <a:lnTo>
                  <a:pt x="5121718" y="12452002"/>
                </a:lnTo>
                <a:lnTo>
                  <a:pt x="5492996" y="11435875"/>
                </a:lnTo>
                <a:close/>
                <a:moveTo>
                  <a:pt x="8756326" y="11426105"/>
                </a:moveTo>
                <a:lnTo>
                  <a:pt x="9127604" y="12442232"/>
                </a:lnTo>
                <a:lnTo>
                  <a:pt x="9039668" y="12471543"/>
                </a:lnTo>
                <a:lnTo>
                  <a:pt x="8668392" y="11455416"/>
                </a:lnTo>
                <a:lnTo>
                  <a:pt x="8756326" y="11426105"/>
                </a:lnTo>
                <a:close/>
                <a:moveTo>
                  <a:pt x="10065566" y="11191614"/>
                </a:moveTo>
                <a:lnTo>
                  <a:pt x="10446612" y="11738759"/>
                </a:lnTo>
                <a:lnTo>
                  <a:pt x="10368450" y="11787611"/>
                </a:lnTo>
                <a:lnTo>
                  <a:pt x="9987402" y="11250237"/>
                </a:lnTo>
                <a:lnTo>
                  <a:pt x="10065566" y="11191614"/>
                </a:lnTo>
                <a:close/>
                <a:moveTo>
                  <a:pt x="4154444" y="11191614"/>
                </a:moveTo>
                <a:lnTo>
                  <a:pt x="4232608" y="11240466"/>
                </a:lnTo>
                <a:lnTo>
                  <a:pt x="3851560" y="11787611"/>
                </a:lnTo>
                <a:lnTo>
                  <a:pt x="3773396" y="11728989"/>
                </a:lnTo>
                <a:lnTo>
                  <a:pt x="4154444" y="11191614"/>
                </a:lnTo>
                <a:close/>
                <a:moveTo>
                  <a:pt x="4760212" y="11084139"/>
                </a:moveTo>
                <a:lnTo>
                  <a:pt x="4838376" y="11132991"/>
                </a:lnTo>
                <a:lnTo>
                  <a:pt x="4301000" y="12070954"/>
                </a:lnTo>
                <a:lnTo>
                  <a:pt x="4222836" y="12022102"/>
                </a:lnTo>
                <a:lnTo>
                  <a:pt x="4760212" y="11084139"/>
                </a:lnTo>
                <a:close/>
                <a:moveTo>
                  <a:pt x="9489108" y="11074368"/>
                </a:moveTo>
                <a:lnTo>
                  <a:pt x="10026484" y="12012332"/>
                </a:lnTo>
                <a:lnTo>
                  <a:pt x="9948320" y="12051414"/>
                </a:lnTo>
                <a:lnTo>
                  <a:pt x="9401176" y="11123221"/>
                </a:lnTo>
                <a:lnTo>
                  <a:pt x="9489108" y="11074368"/>
                </a:lnTo>
                <a:close/>
                <a:moveTo>
                  <a:pt x="10739728" y="10615157"/>
                </a:moveTo>
                <a:lnTo>
                  <a:pt x="11208708" y="11084139"/>
                </a:lnTo>
                <a:lnTo>
                  <a:pt x="11140316" y="11152532"/>
                </a:lnTo>
                <a:lnTo>
                  <a:pt x="10671334" y="10683550"/>
                </a:lnTo>
                <a:lnTo>
                  <a:pt x="10739728" y="10615157"/>
                </a:lnTo>
                <a:close/>
                <a:moveTo>
                  <a:pt x="4095820" y="10615157"/>
                </a:moveTo>
                <a:lnTo>
                  <a:pt x="4164214" y="10673780"/>
                </a:lnTo>
                <a:lnTo>
                  <a:pt x="3470512" y="11504268"/>
                </a:lnTo>
                <a:lnTo>
                  <a:pt x="3402120" y="11435875"/>
                </a:lnTo>
                <a:lnTo>
                  <a:pt x="4095820" y="10615157"/>
                </a:lnTo>
                <a:close/>
                <a:moveTo>
                  <a:pt x="10133960" y="10605387"/>
                </a:moveTo>
                <a:lnTo>
                  <a:pt x="10827660" y="11435875"/>
                </a:lnTo>
                <a:lnTo>
                  <a:pt x="10759268" y="11494498"/>
                </a:lnTo>
                <a:lnTo>
                  <a:pt x="10065566" y="10664009"/>
                </a:lnTo>
                <a:lnTo>
                  <a:pt x="10133960" y="10605387"/>
                </a:lnTo>
                <a:close/>
                <a:moveTo>
                  <a:pt x="3529136" y="10038701"/>
                </a:moveTo>
                <a:lnTo>
                  <a:pt x="3587758" y="10116864"/>
                </a:lnTo>
                <a:lnTo>
                  <a:pt x="2767040" y="10810566"/>
                </a:lnTo>
                <a:lnTo>
                  <a:pt x="2708416" y="10732403"/>
                </a:lnTo>
                <a:lnTo>
                  <a:pt x="3529136" y="10038701"/>
                </a:lnTo>
                <a:close/>
                <a:moveTo>
                  <a:pt x="10710416" y="10019160"/>
                </a:moveTo>
                <a:lnTo>
                  <a:pt x="11540904" y="10712862"/>
                </a:lnTo>
                <a:lnTo>
                  <a:pt x="11482280" y="10781255"/>
                </a:lnTo>
                <a:lnTo>
                  <a:pt x="10651792" y="10087553"/>
                </a:lnTo>
                <a:lnTo>
                  <a:pt x="10710416" y="10019160"/>
                </a:lnTo>
                <a:close/>
                <a:moveTo>
                  <a:pt x="11296644" y="9940996"/>
                </a:moveTo>
                <a:lnTo>
                  <a:pt x="11843788" y="10312273"/>
                </a:lnTo>
                <a:lnTo>
                  <a:pt x="11785164" y="10390437"/>
                </a:lnTo>
                <a:lnTo>
                  <a:pt x="11238020" y="10009389"/>
                </a:lnTo>
                <a:lnTo>
                  <a:pt x="11296644" y="9940996"/>
                </a:lnTo>
                <a:close/>
                <a:moveTo>
                  <a:pt x="2933136" y="9940996"/>
                </a:moveTo>
                <a:lnTo>
                  <a:pt x="2981990" y="10009389"/>
                </a:lnTo>
                <a:lnTo>
                  <a:pt x="2444616" y="10400207"/>
                </a:lnTo>
                <a:lnTo>
                  <a:pt x="2385992" y="10322044"/>
                </a:lnTo>
                <a:lnTo>
                  <a:pt x="2933136" y="9940996"/>
                </a:lnTo>
                <a:close/>
                <a:moveTo>
                  <a:pt x="3069924" y="9364540"/>
                </a:moveTo>
                <a:lnTo>
                  <a:pt x="3109006" y="9442703"/>
                </a:lnTo>
                <a:lnTo>
                  <a:pt x="2180812" y="9989848"/>
                </a:lnTo>
                <a:lnTo>
                  <a:pt x="2131960" y="9901914"/>
                </a:lnTo>
                <a:lnTo>
                  <a:pt x="3069924" y="9364540"/>
                </a:lnTo>
                <a:close/>
                <a:moveTo>
                  <a:pt x="11159856" y="9354769"/>
                </a:moveTo>
                <a:lnTo>
                  <a:pt x="12097820" y="9892144"/>
                </a:lnTo>
                <a:lnTo>
                  <a:pt x="12048968" y="9980078"/>
                </a:lnTo>
                <a:lnTo>
                  <a:pt x="11120774" y="9432933"/>
                </a:lnTo>
                <a:lnTo>
                  <a:pt x="11159856" y="9354769"/>
                </a:lnTo>
                <a:close/>
                <a:moveTo>
                  <a:pt x="2513008" y="9208213"/>
                </a:moveTo>
                <a:lnTo>
                  <a:pt x="2552090" y="9286376"/>
                </a:lnTo>
                <a:lnTo>
                  <a:pt x="1965864" y="9589260"/>
                </a:lnTo>
                <a:lnTo>
                  <a:pt x="1917012" y="9501326"/>
                </a:lnTo>
                <a:lnTo>
                  <a:pt x="2513008" y="9208213"/>
                </a:lnTo>
                <a:close/>
                <a:moveTo>
                  <a:pt x="11726542" y="9169131"/>
                </a:moveTo>
                <a:lnTo>
                  <a:pt x="12332310" y="9442703"/>
                </a:lnTo>
                <a:lnTo>
                  <a:pt x="12283458" y="9530637"/>
                </a:lnTo>
                <a:lnTo>
                  <a:pt x="11687460" y="9257065"/>
                </a:lnTo>
                <a:lnTo>
                  <a:pt x="11726542" y="9169131"/>
                </a:lnTo>
                <a:close/>
                <a:moveTo>
                  <a:pt x="2737728" y="8641526"/>
                </a:moveTo>
                <a:lnTo>
                  <a:pt x="2767040" y="8719690"/>
                </a:lnTo>
                <a:lnTo>
                  <a:pt x="1750912" y="9100738"/>
                </a:lnTo>
                <a:lnTo>
                  <a:pt x="1721602" y="9003033"/>
                </a:lnTo>
                <a:lnTo>
                  <a:pt x="2737728" y="8641526"/>
                </a:lnTo>
                <a:close/>
                <a:moveTo>
                  <a:pt x="11462740" y="8612215"/>
                </a:moveTo>
                <a:lnTo>
                  <a:pt x="12517948" y="8983492"/>
                </a:lnTo>
                <a:lnTo>
                  <a:pt x="12478868" y="9071426"/>
                </a:lnTo>
                <a:lnTo>
                  <a:pt x="11433428" y="8690379"/>
                </a:lnTo>
                <a:lnTo>
                  <a:pt x="11462740" y="8612215"/>
                </a:lnTo>
                <a:close/>
                <a:moveTo>
                  <a:pt x="2219896" y="8377724"/>
                </a:moveTo>
                <a:lnTo>
                  <a:pt x="2239436" y="8465658"/>
                </a:lnTo>
                <a:lnTo>
                  <a:pt x="1604356" y="8661067"/>
                </a:lnTo>
                <a:lnTo>
                  <a:pt x="1584816" y="8563363"/>
                </a:lnTo>
                <a:lnTo>
                  <a:pt x="2219896" y="8377724"/>
                </a:lnTo>
                <a:close/>
                <a:moveTo>
                  <a:pt x="12019656" y="8319101"/>
                </a:moveTo>
                <a:lnTo>
                  <a:pt x="12664506" y="8485199"/>
                </a:lnTo>
                <a:lnTo>
                  <a:pt x="12644964" y="8573133"/>
                </a:lnTo>
                <a:lnTo>
                  <a:pt x="12000116" y="8407036"/>
                </a:lnTo>
                <a:lnTo>
                  <a:pt x="12019656" y="8319101"/>
                </a:lnTo>
                <a:close/>
                <a:moveTo>
                  <a:pt x="2532548" y="7859890"/>
                </a:moveTo>
                <a:lnTo>
                  <a:pt x="2542320" y="7947824"/>
                </a:lnTo>
                <a:lnTo>
                  <a:pt x="1487112" y="8133463"/>
                </a:lnTo>
                <a:lnTo>
                  <a:pt x="1467570" y="8045529"/>
                </a:lnTo>
                <a:lnTo>
                  <a:pt x="2532548" y="7859890"/>
                </a:lnTo>
                <a:close/>
                <a:moveTo>
                  <a:pt x="11667920" y="7830579"/>
                </a:moveTo>
                <a:lnTo>
                  <a:pt x="12762210" y="8016218"/>
                </a:lnTo>
                <a:lnTo>
                  <a:pt x="12742668" y="8113922"/>
                </a:lnTo>
                <a:lnTo>
                  <a:pt x="11648380" y="7918513"/>
                </a:lnTo>
                <a:lnTo>
                  <a:pt x="11667920" y="7830579"/>
                </a:lnTo>
                <a:close/>
                <a:moveTo>
                  <a:pt x="2063568" y="7488613"/>
                </a:moveTo>
                <a:lnTo>
                  <a:pt x="2073338" y="7586318"/>
                </a:lnTo>
                <a:lnTo>
                  <a:pt x="1408948" y="7654711"/>
                </a:lnTo>
                <a:lnTo>
                  <a:pt x="1408948" y="7566777"/>
                </a:lnTo>
                <a:lnTo>
                  <a:pt x="2063568" y="7488613"/>
                </a:lnTo>
                <a:close/>
                <a:moveTo>
                  <a:pt x="12166212" y="7459302"/>
                </a:moveTo>
                <a:lnTo>
                  <a:pt x="12830604" y="7508154"/>
                </a:lnTo>
                <a:lnTo>
                  <a:pt x="12820832" y="7596088"/>
                </a:lnTo>
                <a:lnTo>
                  <a:pt x="12156442" y="7547236"/>
                </a:lnTo>
                <a:lnTo>
                  <a:pt x="12166212" y="7459302"/>
                </a:lnTo>
                <a:close/>
                <a:moveTo>
                  <a:pt x="1379636" y="7039172"/>
                </a:moveTo>
                <a:lnTo>
                  <a:pt x="2464156" y="7039172"/>
                </a:lnTo>
                <a:lnTo>
                  <a:pt x="2464156" y="7127106"/>
                </a:lnTo>
                <a:lnTo>
                  <a:pt x="1379636" y="7136877"/>
                </a:lnTo>
                <a:lnTo>
                  <a:pt x="1379636" y="7039172"/>
                </a:lnTo>
                <a:close/>
                <a:moveTo>
                  <a:pt x="11726542" y="7019632"/>
                </a:moveTo>
                <a:lnTo>
                  <a:pt x="12840374" y="7019632"/>
                </a:lnTo>
                <a:lnTo>
                  <a:pt x="12840374" y="7107566"/>
                </a:lnTo>
                <a:lnTo>
                  <a:pt x="11726542" y="7117336"/>
                </a:lnTo>
                <a:lnTo>
                  <a:pt x="11726542" y="7019632"/>
                </a:lnTo>
                <a:close/>
                <a:moveTo>
                  <a:pt x="1408948" y="6550650"/>
                </a:moveTo>
                <a:lnTo>
                  <a:pt x="2063568" y="6599502"/>
                </a:lnTo>
                <a:lnTo>
                  <a:pt x="2063568" y="6687436"/>
                </a:lnTo>
                <a:lnTo>
                  <a:pt x="1399176" y="6648354"/>
                </a:lnTo>
                <a:lnTo>
                  <a:pt x="1408948" y="6550650"/>
                </a:lnTo>
                <a:close/>
                <a:moveTo>
                  <a:pt x="12811062" y="6492028"/>
                </a:moveTo>
                <a:lnTo>
                  <a:pt x="12820832" y="6589732"/>
                </a:lnTo>
                <a:lnTo>
                  <a:pt x="12166212" y="6648354"/>
                </a:lnTo>
                <a:lnTo>
                  <a:pt x="12156442" y="6560420"/>
                </a:lnTo>
                <a:lnTo>
                  <a:pt x="12811062" y="6492028"/>
                </a:lnTo>
                <a:close/>
                <a:moveTo>
                  <a:pt x="1477340" y="6032816"/>
                </a:moveTo>
                <a:lnTo>
                  <a:pt x="2542320" y="6228225"/>
                </a:lnTo>
                <a:lnTo>
                  <a:pt x="2522778" y="6316159"/>
                </a:lnTo>
                <a:lnTo>
                  <a:pt x="1457800" y="6130520"/>
                </a:lnTo>
                <a:lnTo>
                  <a:pt x="1477340" y="6032816"/>
                </a:lnTo>
                <a:close/>
                <a:moveTo>
                  <a:pt x="12742668" y="6013276"/>
                </a:moveTo>
                <a:lnTo>
                  <a:pt x="12762210" y="6110980"/>
                </a:lnTo>
                <a:lnTo>
                  <a:pt x="11658148" y="6306389"/>
                </a:lnTo>
                <a:lnTo>
                  <a:pt x="11648380" y="6218455"/>
                </a:lnTo>
                <a:lnTo>
                  <a:pt x="12742668" y="6013276"/>
                </a:lnTo>
                <a:close/>
                <a:moveTo>
                  <a:pt x="1584816" y="5573605"/>
                </a:moveTo>
                <a:lnTo>
                  <a:pt x="2229664" y="5729932"/>
                </a:lnTo>
                <a:lnTo>
                  <a:pt x="2200354" y="5817866"/>
                </a:lnTo>
                <a:lnTo>
                  <a:pt x="1555504" y="5661539"/>
                </a:lnTo>
                <a:lnTo>
                  <a:pt x="1584816" y="5573605"/>
                </a:lnTo>
                <a:close/>
                <a:moveTo>
                  <a:pt x="12615652" y="5495441"/>
                </a:moveTo>
                <a:lnTo>
                  <a:pt x="12644964" y="5583375"/>
                </a:lnTo>
                <a:lnTo>
                  <a:pt x="12009884" y="5759243"/>
                </a:lnTo>
                <a:lnTo>
                  <a:pt x="11980574" y="5671309"/>
                </a:lnTo>
                <a:lnTo>
                  <a:pt x="12615652" y="5495441"/>
                </a:lnTo>
                <a:close/>
                <a:moveTo>
                  <a:pt x="1741144" y="5075312"/>
                </a:moveTo>
                <a:lnTo>
                  <a:pt x="2757268" y="5446589"/>
                </a:lnTo>
                <a:lnTo>
                  <a:pt x="2727958" y="5534523"/>
                </a:lnTo>
                <a:lnTo>
                  <a:pt x="1711832" y="5163246"/>
                </a:lnTo>
                <a:lnTo>
                  <a:pt x="1741144" y="5075312"/>
                </a:lnTo>
                <a:close/>
                <a:moveTo>
                  <a:pt x="12469096" y="5055771"/>
                </a:moveTo>
                <a:lnTo>
                  <a:pt x="12508178" y="5143705"/>
                </a:lnTo>
                <a:lnTo>
                  <a:pt x="11462740" y="5524752"/>
                </a:lnTo>
                <a:lnTo>
                  <a:pt x="11423658" y="5446589"/>
                </a:lnTo>
                <a:lnTo>
                  <a:pt x="12469096" y="5055771"/>
                </a:lnTo>
                <a:close/>
                <a:moveTo>
                  <a:pt x="1936552" y="4616101"/>
                </a:moveTo>
                <a:lnTo>
                  <a:pt x="2542320" y="4889673"/>
                </a:lnTo>
                <a:lnTo>
                  <a:pt x="2503238" y="4967837"/>
                </a:lnTo>
                <a:lnTo>
                  <a:pt x="1897470" y="4704035"/>
                </a:lnTo>
                <a:lnTo>
                  <a:pt x="1936552" y="4616101"/>
                </a:lnTo>
                <a:close/>
                <a:moveTo>
                  <a:pt x="12263916" y="4567248"/>
                </a:moveTo>
                <a:lnTo>
                  <a:pt x="12303000" y="4645412"/>
                </a:lnTo>
                <a:lnTo>
                  <a:pt x="11707000" y="4938527"/>
                </a:lnTo>
                <a:lnTo>
                  <a:pt x="11667920" y="4850592"/>
                </a:lnTo>
                <a:lnTo>
                  <a:pt x="12263916" y="4567248"/>
                </a:lnTo>
                <a:close/>
                <a:moveTo>
                  <a:pt x="12048968" y="4166660"/>
                </a:moveTo>
                <a:lnTo>
                  <a:pt x="12097820" y="4244824"/>
                </a:lnTo>
                <a:lnTo>
                  <a:pt x="11130544" y="4801739"/>
                </a:lnTo>
                <a:lnTo>
                  <a:pt x="11081692" y="4723576"/>
                </a:lnTo>
                <a:lnTo>
                  <a:pt x="12048968" y="4166660"/>
                </a:lnTo>
                <a:close/>
                <a:moveTo>
                  <a:pt x="2171042" y="4166660"/>
                </a:moveTo>
                <a:lnTo>
                  <a:pt x="3138316" y="4723576"/>
                </a:lnTo>
                <a:lnTo>
                  <a:pt x="3099236" y="4811510"/>
                </a:lnTo>
                <a:lnTo>
                  <a:pt x="2122190" y="4254594"/>
                </a:lnTo>
                <a:lnTo>
                  <a:pt x="2171042" y="4166660"/>
                </a:lnTo>
                <a:close/>
                <a:moveTo>
                  <a:pt x="11785164" y="3756301"/>
                </a:moveTo>
                <a:lnTo>
                  <a:pt x="11834016" y="3834465"/>
                </a:lnTo>
                <a:lnTo>
                  <a:pt x="11296644" y="4215512"/>
                </a:lnTo>
                <a:lnTo>
                  <a:pt x="11247790" y="4147119"/>
                </a:lnTo>
                <a:lnTo>
                  <a:pt x="11785164" y="3756301"/>
                </a:lnTo>
                <a:close/>
                <a:moveTo>
                  <a:pt x="2444616" y="3756301"/>
                </a:moveTo>
                <a:lnTo>
                  <a:pt x="2991760" y="4127578"/>
                </a:lnTo>
                <a:lnTo>
                  <a:pt x="2933136" y="4205742"/>
                </a:lnTo>
                <a:lnTo>
                  <a:pt x="2385992" y="3834465"/>
                </a:lnTo>
                <a:lnTo>
                  <a:pt x="2444616" y="3756301"/>
                </a:lnTo>
                <a:close/>
                <a:moveTo>
                  <a:pt x="2747500" y="3365483"/>
                </a:moveTo>
                <a:lnTo>
                  <a:pt x="3607300" y="4078726"/>
                </a:lnTo>
                <a:lnTo>
                  <a:pt x="3548676" y="4147119"/>
                </a:lnTo>
                <a:lnTo>
                  <a:pt x="2688876" y="3433876"/>
                </a:lnTo>
                <a:lnTo>
                  <a:pt x="2747500" y="3365483"/>
                </a:lnTo>
                <a:close/>
                <a:moveTo>
                  <a:pt x="11462740" y="3336172"/>
                </a:moveTo>
                <a:lnTo>
                  <a:pt x="11521364" y="3414335"/>
                </a:lnTo>
                <a:lnTo>
                  <a:pt x="10671334" y="4137349"/>
                </a:lnTo>
                <a:lnTo>
                  <a:pt x="10602940" y="4059185"/>
                </a:lnTo>
                <a:lnTo>
                  <a:pt x="11462740" y="3336172"/>
                </a:lnTo>
                <a:close/>
                <a:moveTo>
                  <a:pt x="3079694" y="3003979"/>
                </a:moveTo>
                <a:lnTo>
                  <a:pt x="3558446" y="3463187"/>
                </a:lnTo>
                <a:lnTo>
                  <a:pt x="3490052" y="3521810"/>
                </a:lnTo>
                <a:lnTo>
                  <a:pt x="3021072" y="3072369"/>
                </a:lnTo>
                <a:lnTo>
                  <a:pt x="3079694" y="3003979"/>
                </a:lnTo>
                <a:close/>
                <a:moveTo>
                  <a:pt x="11391810" y="2760793"/>
                </a:moveTo>
                <a:lnTo>
                  <a:pt x="7705476" y="7719161"/>
                </a:lnTo>
                <a:lnTo>
                  <a:pt x="7706432" y="7720110"/>
                </a:lnTo>
                <a:lnTo>
                  <a:pt x="7702608" y="7723017"/>
                </a:lnTo>
                <a:lnTo>
                  <a:pt x="7699740" y="7726874"/>
                </a:lnTo>
                <a:lnTo>
                  <a:pt x="7698782" y="7725925"/>
                </a:lnTo>
                <a:lnTo>
                  <a:pt x="2779492" y="11464244"/>
                </a:lnTo>
                <a:lnTo>
                  <a:pt x="2968736" y="11644670"/>
                </a:lnTo>
                <a:cubicBezTo>
                  <a:pt x="4056068" y="12632934"/>
                  <a:pt x="5500482" y="13235266"/>
                  <a:pt x="7085580" y="13235266"/>
                </a:cubicBezTo>
                <a:cubicBezTo>
                  <a:pt x="10467116" y="13235266"/>
                  <a:pt x="13208396" y="10493988"/>
                  <a:pt x="13208396" y="7112449"/>
                </a:cubicBezTo>
                <a:cubicBezTo>
                  <a:pt x="13208396" y="5421680"/>
                  <a:pt x="12523076" y="3890975"/>
                  <a:pt x="11415064" y="2782964"/>
                </a:cubicBezTo>
                <a:lnTo>
                  <a:pt x="11391810" y="2760793"/>
                </a:lnTo>
                <a:close/>
                <a:moveTo>
                  <a:pt x="10749496" y="2652240"/>
                </a:moveTo>
                <a:lnTo>
                  <a:pt x="10827660" y="2710863"/>
                </a:lnTo>
                <a:lnTo>
                  <a:pt x="10104648" y="3570662"/>
                </a:lnTo>
                <a:lnTo>
                  <a:pt x="10036254" y="3512040"/>
                </a:lnTo>
                <a:lnTo>
                  <a:pt x="10749496" y="2652240"/>
                </a:lnTo>
                <a:close/>
                <a:moveTo>
                  <a:pt x="3470512" y="2652240"/>
                </a:moveTo>
                <a:lnTo>
                  <a:pt x="4183756" y="3512040"/>
                </a:lnTo>
                <a:lnTo>
                  <a:pt x="4115362" y="3570662"/>
                </a:lnTo>
                <a:lnTo>
                  <a:pt x="3392348" y="2710863"/>
                </a:lnTo>
                <a:lnTo>
                  <a:pt x="3470512" y="2652240"/>
                </a:lnTo>
                <a:close/>
                <a:moveTo>
                  <a:pt x="10368450" y="2359126"/>
                </a:moveTo>
                <a:lnTo>
                  <a:pt x="10446612" y="2417749"/>
                </a:lnTo>
                <a:lnTo>
                  <a:pt x="10075336" y="2964894"/>
                </a:lnTo>
                <a:lnTo>
                  <a:pt x="9997172" y="2906275"/>
                </a:lnTo>
                <a:lnTo>
                  <a:pt x="10368450" y="2359126"/>
                </a:lnTo>
                <a:close/>
                <a:moveTo>
                  <a:pt x="3861330" y="2359126"/>
                </a:moveTo>
                <a:lnTo>
                  <a:pt x="4242378" y="2896501"/>
                </a:lnTo>
                <a:lnTo>
                  <a:pt x="4173984" y="2945353"/>
                </a:lnTo>
                <a:lnTo>
                  <a:pt x="3783168" y="2417749"/>
                </a:lnTo>
                <a:lnTo>
                  <a:pt x="3861330" y="2359126"/>
                </a:lnTo>
                <a:close/>
                <a:moveTo>
                  <a:pt x="4281460" y="2095324"/>
                </a:moveTo>
                <a:lnTo>
                  <a:pt x="4838376" y="3062599"/>
                </a:lnTo>
                <a:lnTo>
                  <a:pt x="4760212" y="3101681"/>
                </a:lnTo>
                <a:lnTo>
                  <a:pt x="4203296" y="2144177"/>
                </a:lnTo>
                <a:lnTo>
                  <a:pt x="4281460" y="2095324"/>
                </a:lnTo>
                <a:close/>
                <a:moveTo>
                  <a:pt x="9919008" y="2075783"/>
                </a:moveTo>
                <a:lnTo>
                  <a:pt x="10006944" y="2124636"/>
                </a:lnTo>
                <a:lnTo>
                  <a:pt x="9450028" y="3091910"/>
                </a:lnTo>
                <a:lnTo>
                  <a:pt x="9371864" y="3052828"/>
                </a:lnTo>
                <a:lnTo>
                  <a:pt x="9919008" y="2075783"/>
                </a:lnTo>
                <a:close/>
                <a:moveTo>
                  <a:pt x="4721130" y="1870604"/>
                </a:moveTo>
                <a:lnTo>
                  <a:pt x="5004472" y="2466601"/>
                </a:lnTo>
                <a:lnTo>
                  <a:pt x="4926308" y="2505683"/>
                </a:lnTo>
                <a:lnTo>
                  <a:pt x="4633196" y="1909686"/>
                </a:lnTo>
                <a:lnTo>
                  <a:pt x="4721130" y="1870604"/>
                </a:lnTo>
                <a:close/>
                <a:moveTo>
                  <a:pt x="9479340" y="1860833"/>
                </a:moveTo>
                <a:lnTo>
                  <a:pt x="9567272" y="1899915"/>
                </a:lnTo>
                <a:lnTo>
                  <a:pt x="9303472" y="2505683"/>
                </a:lnTo>
                <a:lnTo>
                  <a:pt x="9215536" y="2466601"/>
                </a:lnTo>
                <a:lnTo>
                  <a:pt x="9479340" y="1860833"/>
                </a:lnTo>
                <a:close/>
                <a:moveTo>
                  <a:pt x="5190112" y="1675195"/>
                </a:moveTo>
                <a:lnTo>
                  <a:pt x="5571160" y="2730403"/>
                </a:lnTo>
                <a:lnTo>
                  <a:pt x="5483224" y="2759715"/>
                </a:lnTo>
                <a:lnTo>
                  <a:pt x="5102176" y="1714277"/>
                </a:lnTo>
                <a:lnTo>
                  <a:pt x="5190112" y="1675195"/>
                </a:lnTo>
                <a:close/>
                <a:moveTo>
                  <a:pt x="9010356" y="1665425"/>
                </a:moveTo>
                <a:lnTo>
                  <a:pt x="9098292" y="1704506"/>
                </a:lnTo>
                <a:lnTo>
                  <a:pt x="8727014" y="2749944"/>
                </a:lnTo>
                <a:lnTo>
                  <a:pt x="8639080" y="2720633"/>
                </a:lnTo>
                <a:lnTo>
                  <a:pt x="9010356" y="1665425"/>
                </a:lnTo>
                <a:close/>
                <a:moveTo>
                  <a:pt x="8551146" y="1528638"/>
                </a:moveTo>
                <a:lnTo>
                  <a:pt x="8639080" y="1548179"/>
                </a:lnTo>
                <a:lnTo>
                  <a:pt x="8472984" y="2193029"/>
                </a:lnTo>
                <a:lnTo>
                  <a:pt x="8385048" y="2173488"/>
                </a:lnTo>
                <a:lnTo>
                  <a:pt x="8551146" y="1528638"/>
                </a:lnTo>
                <a:close/>
                <a:moveTo>
                  <a:pt x="5678634" y="1528638"/>
                </a:moveTo>
                <a:lnTo>
                  <a:pt x="5864272" y="2163717"/>
                </a:lnTo>
                <a:lnTo>
                  <a:pt x="5766568" y="2183261"/>
                </a:lnTo>
                <a:lnTo>
                  <a:pt x="5590700" y="1548179"/>
                </a:lnTo>
                <a:lnTo>
                  <a:pt x="5678634" y="1528638"/>
                </a:lnTo>
                <a:close/>
                <a:moveTo>
                  <a:pt x="8052852" y="1421164"/>
                </a:moveTo>
                <a:lnTo>
                  <a:pt x="8150558" y="1440704"/>
                </a:lnTo>
                <a:lnTo>
                  <a:pt x="7955148" y="2534995"/>
                </a:lnTo>
                <a:lnTo>
                  <a:pt x="7867216" y="2525224"/>
                </a:lnTo>
                <a:lnTo>
                  <a:pt x="8052852" y="1421164"/>
                </a:lnTo>
                <a:close/>
                <a:moveTo>
                  <a:pt x="6157386" y="1421164"/>
                </a:moveTo>
                <a:lnTo>
                  <a:pt x="6352796" y="2525224"/>
                </a:lnTo>
                <a:lnTo>
                  <a:pt x="6264860" y="2544768"/>
                </a:lnTo>
                <a:lnTo>
                  <a:pt x="6059680" y="1440704"/>
                </a:lnTo>
                <a:lnTo>
                  <a:pt x="6157386" y="1421164"/>
                </a:lnTo>
                <a:close/>
                <a:moveTo>
                  <a:pt x="7564332" y="1362543"/>
                </a:moveTo>
                <a:lnTo>
                  <a:pt x="7652264" y="1372311"/>
                </a:lnTo>
                <a:lnTo>
                  <a:pt x="7603412" y="2026931"/>
                </a:lnTo>
                <a:lnTo>
                  <a:pt x="7515480" y="2026931"/>
                </a:lnTo>
                <a:lnTo>
                  <a:pt x="7564332" y="1362543"/>
                </a:lnTo>
                <a:close/>
                <a:moveTo>
                  <a:pt x="6655680" y="1362543"/>
                </a:moveTo>
                <a:lnTo>
                  <a:pt x="6724072" y="2017164"/>
                </a:lnTo>
                <a:lnTo>
                  <a:pt x="6636138" y="2026931"/>
                </a:lnTo>
                <a:lnTo>
                  <a:pt x="6567744" y="1372311"/>
                </a:lnTo>
                <a:lnTo>
                  <a:pt x="6655680" y="1362543"/>
                </a:lnTo>
                <a:close/>
                <a:moveTo>
                  <a:pt x="7046496" y="1342999"/>
                </a:moveTo>
                <a:lnTo>
                  <a:pt x="7144200" y="1342999"/>
                </a:lnTo>
                <a:lnTo>
                  <a:pt x="7144200" y="2466601"/>
                </a:lnTo>
                <a:lnTo>
                  <a:pt x="7056268" y="2466601"/>
                </a:lnTo>
                <a:lnTo>
                  <a:pt x="7046496" y="1342999"/>
                </a:lnTo>
                <a:close/>
                <a:moveTo>
                  <a:pt x="7085580" y="989632"/>
                </a:moveTo>
                <a:cubicBezTo>
                  <a:pt x="3704040" y="989632"/>
                  <a:pt x="962764" y="3730910"/>
                  <a:pt x="962764" y="7112449"/>
                </a:cubicBezTo>
                <a:cubicBezTo>
                  <a:pt x="962764" y="8803219"/>
                  <a:pt x="1648082" y="10333923"/>
                  <a:pt x="2756092" y="11441934"/>
                </a:cubicBezTo>
                <a:lnTo>
                  <a:pt x="2779362" y="11464120"/>
                </a:lnTo>
                <a:lnTo>
                  <a:pt x="6588734" y="6627501"/>
                </a:lnTo>
                <a:lnTo>
                  <a:pt x="6587966" y="6626741"/>
                </a:lnTo>
                <a:lnTo>
                  <a:pt x="6591696" y="6623740"/>
                </a:lnTo>
                <a:lnTo>
                  <a:pt x="6594660" y="6619978"/>
                </a:lnTo>
                <a:lnTo>
                  <a:pt x="6595428" y="6620737"/>
                </a:lnTo>
                <a:lnTo>
                  <a:pt x="11391680" y="2760668"/>
                </a:lnTo>
                <a:lnTo>
                  <a:pt x="11202422" y="2580229"/>
                </a:lnTo>
                <a:cubicBezTo>
                  <a:pt x="10115088" y="1591964"/>
                  <a:pt x="8670676" y="989632"/>
                  <a:pt x="7085580" y="989632"/>
                </a:cubicBezTo>
                <a:close/>
                <a:moveTo>
                  <a:pt x="4474866" y="0"/>
                </a:moveTo>
                <a:lnTo>
                  <a:pt x="9770450" y="0"/>
                </a:lnTo>
                <a:lnTo>
                  <a:pt x="10288284" y="9771"/>
                </a:lnTo>
                <a:lnTo>
                  <a:pt x="10718184" y="9771"/>
                </a:lnTo>
                <a:lnTo>
                  <a:pt x="10962444" y="19541"/>
                </a:lnTo>
                <a:lnTo>
                  <a:pt x="11196936" y="29312"/>
                </a:lnTo>
                <a:lnTo>
                  <a:pt x="11431426" y="58623"/>
                </a:lnTo>
                <a:lnTo>
                  <a:pt x="11656148" y="87934"/>
                </a:lnTo>
                <a:lnTo>
                  <a:pt x="11880868" y="136787"/>
                </a:lnTo>
                <a:lnTo>
                  <a:pt x="12105588" y="205180"/>
                </a:lnTo>
                <a:lnTo>
                  <a:pt x="12330308" y="283343"/>
                </a:lnTo>
                <a:lnTo>
                  <a:pt x="12545258" y="381048"/>
                </a:lnTo>
                <a:lnTo>
                  <a:pt x="12652732" y="439671"/>
                </a:lnTo>
                <a:lnTo>
                  <a:pt x="12750436" y="498293"/>
                </a:lnTo>
                <a:lnTo>
                  <a:pt x="12945846" y="635080"/>
                </a:lnTo>
                <a:lnTo>
                  <a:pt x="13131484" y="781636"/>
                </a:lnTo>
                <a:lnTo>
                  <a:pt x="13307352" y="947734"/>
                </a:lnTo>
                <a:lnTo>
                  <a:pt x="13463680" y="1113832"/>
                </a:lnTo>
                <a:lnTo>
                  <a:pt x="13620008" y="1299470"/>
                </a:lnTo>
                <a:lnTo>
                  <a:pt x="13756792" y="1504650"/>
                </a:lnTo>
                <a:lnTo>
                  <a:pt x="13815416" y="1602354"/>
                </a:lnTo>
                <a:lnTo>
                  <a:pt x="13874040" y="1709829"/>
                </a:lnTo>
                <a:lnTo>
                  <a:pt x="13971744" y="1924779"/>
                </a:lnTo>
                <a:lnTo>
                  <a:pt x="14049908" y="2139729"/>
                </a:lnTo>
                <a:lnTo>
                  <a:pt x="14108530" y="2364450"/>
                </a:lnTo>
                <a:lnTo>
                  <a:pt x="14157382" y="2598940"/>
                </a:lnTo>
                <a:lnTo>
                  <a:pt x="14196464" y="2823661"/>
                </a:lnTo>
                <a:lnTo>
                  <a:pt x="14216004" y="3058152"/>
                </a:lnTo>
                <a:lnTo>
                  <a:pt x="14235546" y="3292642"/>
                </a:lnTo>
                <a:lnTo>
                  <a:pt x="14245316" y="3527133"/>
                </a:lnTo>
                <a:lnTo>
                  <a:pt x="14245316" y="3957033"/>
                </a:lnTo>
                <a:lnTo>
                  <a:pt x="14245316" y="4484637"/>
                </a:lnTo>
                <a:lnTo>
                  <a:pt x="14245316" y="9770451"/>
                </a:lnTo>
                <a:lnTo>
                  <a:pt x="14245316" y="10298055"/>
                </a:lnTo>
                <a:lnTo>
                  <a:pt x="14245316" y="10727955"/>
                </a:lnTo>
                <a:lnTo>
                  <a:pt x="14235546" y="10962446"/>
                </a:lnTo>
                <a:lnTo>
                  <a:pt x="14216004" y="11206707"/>
                </a:lnTo>
                <a:lnTo>
                  <a:pt x="14196464" y="11431428"/>
                </a:lnTo>
                <a:lnTo>
                  <a:pt x="14157382" y="11656148"/>
                </a:lnTo>
                <a:lnTo>
                  <a:pt x="14108530" y="11890639"/>
                </a:lnTo>
                <a:lnTo>
                  <a:pt x="14049908" y="12115359"/>
                </a:lnTo>
                <a:lnTo>
                  <a:pt x="13971744" y="12330309"/>
                </a:lnTo>
                <a:lnTo>
                  <a:pt x="13874040" y="12545259"/>
                </a:lnTo>
                <a:lnTo>
                  <a:pt x="13815416" y="12652734"/>
                </a:lnTo>
                <a:lnTo>
                  <a:pt x="13756792" y="12760209"/>
                </a:lnTo>
                <a:lnTo>
                  <a:pt x="13620008" y="12955618"/>
                </a:lnTo>
                <a:lnTo>
                  <a:pt x="13463680" y="13141257"/>
                </a:lnTo>
                <a:lnTo>
                  <a:pt x="13307352" y="13317125"/>
                </a:lnTo>
                <a:lnTo>
                  <a:pt x="13131484" y="13473452"/>
                </a:lnTo>
                <a:lnTo>
                  <a:pt x="12945846" y="13620009"/>
                </a:lnTo>
                <a:lnTo>
                  <a:pt x="12750436" y="13756795"/>
                </a:lnTo>
                <a:lnTo>
                  <a:pt x="12652732" y="13825188"/>
                </a:lnTo>
                <a:lnTo>
                  <a:pt x="12545258" y="13883811"/>
                </a:lnTo>
                <a:lnTo>
                  <a:pt x="12330308" y="13981515"/>
                </a:lnTo>
                <a:lnTo>
                  <a:pt x="12105588" y="14059679"/>
                </a:lnTo>
                <a:lnTo>
                  <a:pt x="11880868" y="14118302"/>
                </a:lnTo>
                <a:lnTo>
                  <a:pt x="11656148" y="14167154"/>
                </a:lnTo>
                <a:lnTo>
                  <a:pt x="11431426" y="14196465"/>
                </a:lnTo>
                <a:lnTo>
                  <a:pt x="11196936" y="14225777"/>
                </a:lnTo>
                <a:lnTo>
                  <a:pt x="10962444" y="14235547"/>
                </a:lnTo>
                <a:lnTo>
                  <a:pt x="10718184" y="14245318"/>
                </a:lnTo>
                <a:lnTo>
                  <a:pt x="10288284" y="14255088"/>
                </a:lnTo>
                <a:lnTo>
                  <a:pt x="9770450" y="14255088"/>
                </a:lnTo>
                <a:lnTo>
                  <a:pt x="4474866" y="14255088"/>
                </a:lnTo>
                <a:lnTo>
                  <a:pt x="3957032" y="14255088"/>
                </a:lnTo>
                <a:lnTo>
                  <a:pt x="3527132" y="14245318"/>
                </a:lnTo>
                <a:lnTo>
                  <a:pt x="3282870" y="14235547"/>
                </a:lnTo>
                <a:lnTo>
                  <a:pt x="3048380" y="14225777"/>
                </a:lnTo>
                <a:lnTo>
                  <a:pt x="2813888" y="14196465"/>
                </a:lnTo>
                <a:lnTo>
                  <a:pt x="2589168" y="14167154"/>
                </a:lnTo>
                <a:lnTo>
                  <a:pt x="2364448" y="14118302"/>
                </a:lnTo>
                <a:lnTo>
                  <a:pt x="2139728" y="14059679"/>
                </a:lnTo>
                <a:lnTo>
                  <a:pt x="1924778" y="13981515"/>
                </a:lnTo>
                <a:lnTo>
                  <a:pt x="1709828" y="13883811"/>
                </a:lnTo>
                <a:lnTo>
                  <a:pt x="1602352" y="13825188"/>
                </a:lnTo>
                <a:lnTo>
                  <a:pt x="1494878" y="13756795"/>
                </a:lnTo>
                <a:lnTo>
                  <a:pt x="1299468" y="13620009"/>
                </a:lnTo>
                <a:lnTo>
                  <a:pt x="1113832" y="13473452"/>
                </a:lnTo>
                <a:lnTo>
                  <a:pt x="937964" y="13317125"/>
                </a:lnTo>
                <a:lnTo>
                  <a:pt x="781636" y="13141257"/>
                </a:lnTo>
                <a:lnTo>
                  <a:pt x="625308" y="12955618"/>
                </a:lnTo>
                <a:lnTo>
                  <a:pt x="488520" y="12760209"/>
                </a:lnTo>
                <a:lnTo>
                  <a:pt x="429900" y="12652734"/>
                </a:lnTo>
                <a:lnTo>
                  <a:pt x="371276" y="12545259"/>
                </a:lnTo>
                <a:lnTo>
                  <a:pt x="273572" y="12330309"/>
                </a:lnTo>
                <a:lnTo>
                  <a:pt x="195408" y="12115359"/>
                </a:lnTo>
                <a:lnTo>
                  <a:pt x="136784" y="11890639"/>
                </a:lnTo>
                <a:lnTo>
                  <a:pt x="87932" y="11656148"/>
                </a:lnTo>
                <a:lnTo>
                  <a:pt x="48852" y="11431428"/>
                </a:lnTo>
                <a:lnTo>
                  <a:pt x="29312" y="11206707"/>
                </a:lnTo>
                <a:lnTo>
                  <a:pt x="9768" y="10962446"/>
                </a:lnTo>
                <a:lnTo>
                  <a:pt x="9768" y="10727955"/>
                </a:lnTo>
                <a:lnTo>
                  <a:pt x="0" y="10298055"/>
                </a:lnTo>
                <a:lnTo>
                  <a:pt x="0" y="9770451"/>
                </a:lnTo>
                <a:lnTo>
                  <a:pt x="0" y="4484637"/>
                </a:lnTo>
                <a:lnTo>
                  <a:pt x="0" y="3957033"/>
                </a:lnTo>
                <a:lnTo>
                  <a:pt x="9768" y="3527133"/>
                </a:lnTo>
                <a:lnTo>
                  <a:pt x="9768" y="3292642"/>
                </a:lnTo>
                <a:lnTo>
                  <a:pt x="29312" y="3058152"/>
                </a:lnTo>
                <a:lnTo>
                  <a:pt x="48852" y="2823661"/>
                </a:lnTo>
                <a:lnTo>
                  <a:pt x="87932" y="2598940"/>
                </a:lnTo>
                <a:lnTo>
                  <a:pt x="136784" y="2364450"/>
                </a:lnTo>
                <a:lnTo>
                  <a:pt x="195408" y="2139729"/>
                </a:lnTo>
                <a:lnTo>
                  <a:pt x="273572" y="1924779"/>
                </a:lnTo>
                <a:lnTo>
                  <a:pt x="371276" y="1709829"/>
                </a:lnTo>
                <a:lnTo>
                  <a:pt x="429900" y="1602354"/>
                </a:lnTo>
                <a:lnTo>
                  <a:pt x="488520" y="1504650"/>
                </a:lnTo>
                <a:lnTo>
                  <a:pt x="625308" y="1299470"/>
                </a:lnTo>
                <a:lnTo>
                  <a:pt x="781636" y="1113832"/>
                </a:lnTo>
                <a:lnTo>
                  <a:pt x="937964" y="947734"/>
                </a:lnTo>
                <a:lnTo>
                  <a:pt x="1113832" y="781636"/>
                </a:lnTo>
                <a:lnTo>
                  <a:pt x="1299468" y="635080"/>
                </a:lnTo>
                <a:lnTo>
                  <a:pt x="1494878" y="498293"/>
                </a:lnTo>
                <a:lnTo>
                  <a:pt x="1602352" y="439671"/>
                </a:lnTo>
                <a:lnTo>
                  <a:pt x="1709828" y="381048"/>
                </a:lnTo>
                <a:lnTo>
                  <a:pt x="1924778" y="283343"/>
                </a:lnTo>
                <a:lnTo>
                  <a:pt x="2139728" y="205180"/>
                </a:lnTo>
                <a:lnTo>
                  <a:pt x="2364448" y="136787"/>
                </a:lnTo>
                <a:lnTo>
                  <a:pt x="2589168" y="87934"/>
                </a:lnTo>
                <a:lnTo>
                  <a:pt x="2813888" y="58623"/>
                </a:lnTo>
                <a:lnTo>
                  <a:pt x="3048380" y="29312"/>
                </a:lnTo>
                <a:lnTo>
                  <a:pt x="3282870" y="19541"/>
                </a:lnTo>
                <a:lnTo>
                  <a:pt x="3527132" y="9771"/>
                </a:lnTo>
                <a:lnTo>
                  <a:pt x="3957032" y="9771"/>
                </a:lnTo>
                <a:lnTo>
                  <a:pt x="44748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8493301E-3CD1-0BA0-7A61-A3F5501C9818}"/>
              </a:ext>
            </a:extLst>
          </p:cNvPr>
          <p:cNvSpPr>
            <a:spLocks/>
          </p:cNvSpPr>
          <p:nvPr/>
        </p:nvSpPr>
        <p:spPr bwMode="auto">
          <a:xfrm>
            <a:off x="9433529" y="1942368"/>
            <a:ext cx="656393" cy="641343"/>
          </a:xfrm>
          <a:custGeom>
            <a:avLst/>
            <a:gdLst>
              <a:gd name="T0" fmla="*/ 0 w 3951"/>
              <a:gd name="T1" fmla="*/ 1583116 h 3950"/>
              <a:gd name="T2" fmla="*/ 108452 w 3951"/>
              <a:gd name="T3" fmla="*/ 1477575 h 3950"/>
              <a:gd name="T4" fmla="*/ 1692401 w 3951"/>
              <a:gd name="T5" fmla="*/ 1477575 h 3950"/>
              <a:gd name="T6" fmla="*/ 1800397 w 3951"/>
              <a:gd name="T7" fmla="*/ 1583116 h 3950"/>
              <a:gd name="T8" fmla="*/ 756431 w 3951"/>
              <a:gd name="T9" fmla="*/ 771741 h 3950"/>
              <a:gd name="T10" fmla="*/ 1044422 w 3951"/>
              <a:gd name="T11" fmla="*/ 771741 h 3950"/>
              <a:gd name="T12" fmla="*/ 1512406 w 3951"/>
              <a:gd name="T13" fmla="*/ 771741 h 3950"/>
              <a:gd name="T14" fmla="*/ 1512406 w 3951"/>
              <a:gd name="T15" fmla="*/ 1547936 h 3950"/>
              <a:gd name="T16" fmla="*/ 1044422 w 3951"/>
              <a:gd name="T17" fmla="*/ 1547936 h 3950"/>
              <a:gd name="T18" fmla="*/ 756431 w 3951"/>
              <a:gd name="T19" fmla="*/ 1547936 h 3950"/>
              <a:gd name="T20" fmla="*/ 288446 w 3951"/>
              <a:gd name="T21" fmla="*/ 1547936 h 3950"/>
              <a:gd name="T22" fmla="*/ 288446 w 3951"/>
              <a:gd name="T23" fmla="*/ 771741 h 3950"/>
              <a:gd name="T24" fmla="*/ 1296413 w 3951"/>
              <a:gd name="T25" fmla="*/ 1512755 h 3950"/>
              <a:gd name="T26" fmla="*/ 1296413 w 3951"/>
              <a:gd name="T27" fmla="*/ 1301673 h 3950"/>
              <a:gd name="T28" fmla="*/ 1512406 w 3951"/>
              <a:gd name="T29" fmla="*/ 1266493 h 3950"/>
              <a:gd name="T30" fmla="*/ 1296413 w 3951"/>
              <a:gd name="T31" fmla="*/ 1266493 h 3950"/>
              <a:gd name="T32" fmla="*/ 1512406 w 3951"/>
              <a:gd name="T33" fmla="*/ 806922 h 3950"/>
              <a:gd name="T34" fmla="*/ 1044422 w 3951"/>
              <a:gd name="T35" fmla="*/ 1512755 h 3950"/>
              <a:gd name="T36" fmla="*/ 1044422 w 3951"/>
              <a:gd name="T37" fmla="*/ 1301673 h 3950"/>
              <a:gd name="T38" fmla="*/ 1260415 w 3951"/>
              <a:gd name="T39" fmla="*/ 1266493 h 3950"/>
              <a:gd name="T40" fmla="*/ 1044422 w 3951"/>
              <a:gd name="T41" fmla="*/ 1266493 h 3950"/>
              <a:gd name="T42" fmla="*/ 1260415 w 3951"/>
              <a:gd name="T43" fmla="*/ 806922 h 3950"/>
              <a:gd name="T44" fmla="*/ 792430 w 3951"/>
              <a:gd name="T45" fmla="*/ 1512755 h 3950"/>
              <a:gd name="T46" fmla="*/ 792430 w 3951"/>
              <a:gd name="T47" fmla="*/ 1301673 h 3950"/>
              <a:gd name="T48" fmla="*/ 1008423 w 3951"/>
              <a:gd name="T49" fmla="*/ 1266493 h 3950"/>
              <a:gd name="T50" fmla="*/ 792430 w 3951"/>
              <a:gd name="T51" fmla="*/ 1266493 h 3950"/>
              <a:gd name="T52" fmla="*/ 1008423 w 3951"/>
              <a:gd name="T53" fmla="*/ 806922 h 3950"/>
              <a:gd name="T54" fmla="*/ 540438 w 3951"/>
              <a:gd name="T55" fmla="*/ 1512755 h 3950"/>
              <a:gd name="T56" fmla="*/ 540438 w 3951"/>
              <a:gd name="T57" fmla="*/ 1301673 h 3950"/>
              <a:gd name="T58" fmla="*/ 756431 w 3951"/>
              <a:gd name="T59" fmla="*/ 1266493 h 3950"/>
              <a:gd name="T60" fmla="*/ 540438 w 3951"/>
              <a:gd name="T61" fmla="*/ 1266493 h 3950"/>
              <a:gd name="T62" fmla="*/ 756431 w 3951"/>
              <a:gd name="T63" fmla="*/ 806922 h 3950"/>
              <a:gd name="T64" fmla="*/ 288446 w 3951"/>
              <a:gd name="T65" fmla="*/ 1512755 h 3950"/>
              <a:gd name="T66" fmla="*/ 288446 w 3951"/>
              <a:gd name="T67" fmla="*/ 1301673 h 3950"/>
              <a:gd name="T68" fmla="*/ 504439 w 3951"/>
              <a:gd name="T69" fmla="*/ 1266493 h 3950"/>
              <a:gd name="T70" fmla="*/ 288446 w 3951"/>
              <a:gd name="T71" fmla="*/ 1266493 h 3950"/>
              <a:gd name="T72" fmla="*/ 504439 w 3951"/>
              <a:gd name="T73" fmla="*/ 806922 h 3950"/>
              <a:gd name="T74" fmla="*/ 0 w 3951"/>
              <a:gd name="T75" fmla="*/ 316623 h 3950"/>
              <a:gd name="T76" fmla="*/ 252447 w 3951"/>
              <a:gd name="T77" fmla="*/ 492525 h 3950"/>
              <a:gd name="T78" fmla="*/ 1260415 w 3951"/>
              <a:gd name="T79" fmla="*/ 140721 h 3950"/>
              <a:gd name="T80" fmla="*/ 1548405 w 3951"/>
              <a:gd name="T81" fmla="*/ 140721 h 3950"/>
              <a:gd name="T82" fmla="*/ 1800397 w 3951"/>
              <a:gd name="T83" fmla="*/ 703607 h 3950"/>
              <a:gd name="T84" fmla="*/ 1296413 w 3951"/>
              <a:gd name="T85" fmla="*/ 105541 h 3950"/>
              <a:gd name="T86" fmla="*/ 1512406 w 3951"/>
              <a:gd name="T87" fmla="*/ 457345 h 3950"/>
              <a:gd name="T88" fmla="*/ 288446 w 3951"/>
              <a:gd name="T89" fmla="*/ 105541 h 3950"/>
              <a:gd name="T90" fmla="*/ 504439 w 3951"/>
              <a:gd name="T91" fmla="*/ 457345 h 395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951" h="3950">
                <a:moveTo>
                  <a:pt x="3556" y="3950"/>
                </a:moveTo>
                <a:cubicBezTo>
                  <a:pt x="396" y="3950"/>
                  <a:pt x="396" y="3950"/>
                  <a:pt x="396" y="3950"/>
                </a:cubicBezTo>
                <a:cubicBezTo>
                  <a:pt x="177" y="3950"/>
                  <a:pt x="0" y="3773"/>
                  <a:pt x="0" y="3555"/>
                </a:cubicBezTo>
                <a:cubicBezTo>
                  <a:pt x="0" y="1738"/>
                  <a:pt x="0" y="1738"/>
                  <a:pt x="0" y="1738"/>
                </a:cubicBezTo>
                <a:cubicBezTo>
                  <a:pt x="244" y="1738"/>
                  <a:pt x="244" y="1738"/>
                  <a:pt x="244" y="1738"/>
                </a:cubicBezTo>
                <a:cubicBezTo>
                  <a:pt x="243" y="2424"/>
                  <a:pt x="238" y="3318"/>
                  <a:pt x="238" y="3318"/>
                </a:cubicBezTo>
                <a:cubicBezTo>
                  <a:pt x="238" y="3536"/>
                  <a:pt x="494" y="3713"/>
                  <a:pt x="712" y="3713"/>
                </a:cubicBezTo>
                <a:cubicBezTo>
                  <a:pt x="3240" y="3713"/>
                  <a:pt x="3240" y="3713"/>
                  <a:pt x="3240" y="3713"/>
                </a:cubicBezTo>
                <a:cubicBezTo>
                  <a:pt x="3458" y="3713"/>
                  <a:pt x="3714" y="3536"/>
                  <a:pt x="3714" y="3318"/>
                </a:cubicBezTo>
                <a:cubicBezTo>
                  <a:pt x="3714" y="3318"/>
                  <a:pt x="3709" y="2404"/>
                  <a:pt x="3707" y="1738"/>
                </a:cubicBezTo>
                <a:cubicBezTo>
                  <a:pt x="3951" y="1738"/>
                  <a:pt x="3951" y="1738"/>
                  <a:pt x="3951" y="1738"/>
                </a:cubicBezTo>
                <a:cubicBezTo>
                  <a:pt x="3951" y="3555"/>
                  <a:pt x="3951" y="3555"/>
                  <a:pt x="3951" y="3555"/>
                </a:cubicBezTo>
                <a:cubicBezTo>
                  <a:pt x="3951" y="3773"/>
                  <a:pt x="3774" y="3950"/>
                  <a:pt x="3556" y="3950"/>
                </a:cubicBezTo>
                <a:close/>
                <a:moveTo>
                  <a:pt x="1186" y="1733"/>
                </a:moveTo>
                <a:cubicBezTo>
                  <a:pt x="1660" y="1733"/>
                  <a:pt x="1660" y="1733"/>
                  <a:pt x="1660" y="1733"/>
                </a:cubicBezTo>
                <a:cubicBezTo>
                  <a:pt x="1739" y="1733"/>
                  <a:pt x="1739" y="1733"/>
                  <a:pt x="1739" y="1733"/>
                </a:cubicBezTo>
                <a:cubicBezTo>
                  <a:pt x="2213" y="1733"/>
                  <a:pt x="2213" y="1733"/>
                  <a:pt x="2213" y="1733"/>
                </a:cubicBezTo>
                <a:cubicBezTo>
                  <a:pt x="2292" y="1733"/>
                  <a:pt x="2292" y="1733"/>
                  <a:pt x="2292" y="1733"/>
                </a:cubicBezTo>
                <a:cubicBezTo>
                  <a:pt x="2766" y="1733"/>
                  <a:pt x="2766" y="1733"/>
                  <a:pt x="2766" y="1733"/>
                </a:cubicBezTo>
                <a:cubicBezTo>
                  <a:pt x="2845" y="1733"/>
                  <a:pt x="2845" y="1733"/>
                  <a:pt x="2845" y="1733"/>
                </a:cubicBezTo>
                <a:cubicBezTo>
                  <a:pt x="3319" y="1733"/>
                  <a:pt x="3319" y="1733"/>
                  <a:pt x="3319" y="1733"/>
                </a:cubicBezTo>
                <a:cubicBezTo>
                  <a:pt x="3398" y="1733"/>
                  <a:pt x="3398" y="1733"/>
                  <a:pt x="3398" y="1733"/>
                </a:cubicBezTo>
                <a:cubicBezTo>
                  <a:pt x="3398" y="3476"/>
                  <a:pt x="3398" y="3476"/>
                  <a:pt x="3398" y="3476"/>
                </a:cubicBezTo>
                <a:cubicBezTo>
                  <a:pt x="3319" y="3476"/>
                  <a:pt x="3319" y="3476"/>
                  <a:pt x="3319" y="3476"/>
                </a:cubicBezTo>
                <a:cubicBezTo>
                  <a:pt x="2845" y="3476"/>
                  <a:pt x="2845" y="3476"/>
                  <a:pt x="2845" y="3476"/>
                </a:cubicBezTo>
                <a:cubicBezTo>
                  <a:pt x="2766" y="3476"/>
                  <a:pt x="2766" y="3476"/>
                  <a:pt x="2766" y="3476"/>
                </a:cubicBezTo>
                <a:cubicBezTo>
                  <a:pt x="2292" y="3476"/>
                  <a:pt x="2292" y="3476"/>
                  <a:pt x="2292" y="3476"/>
                </a:cubicBezTo>
                <a:cubicBezTo>
                  <a:pt x="2213" y="3476"/>
                  <a:pt x="2213" y="3476"/>
                  <a:pt x="2213" y="3476"/>
                </a:cubicBezTo>
                <a:cubicBezTo>
                  <a:pt x="1739" y="3476"/>
                  <a:pt x="1739" y="3476"/>
                  <a:pt x="1739" y="3476"/>
                </a:cubicBezTo>
                <a:cubicBezTo>
                  <a:pt x="1660" y="3476"/>
                  <a:pt x="1660" y="3476"/>
                  <a:pt x="1660" y="3476"/>
                </a:cubicBezTo>
                <a:cubicBezTo>
                  <a:pt x="1186" y="3476"/>
                  <a:pt x="1186" y="3476"/>
                  <a:pt x="1186" y="3476"/>
                </a:cubicBezTo>
                <a:cubicBezTo>
                  <a:pt x="1107" y="3476"/>
                  <a:pt x="1107" y="3476"/>
                  <a:pt x="1107" y="3476"/>
                </a:cubicBezTo>
                <a:cubicBezTo>
                  <a:pt x="633" y="3476"/>
                  <a:pt x="633" y="3476"/>
                  <a:pt x="633" y="3476"/>
                </a:cubicBezTo>
                <a:cubicBezTo>
                  <a:pt x="554" y="3476"/>
                  <a:pt x="554" y="3476"/>
                  <a:pt x="554" y="3476"/>
                </a:cubicBezTo>
                <a:cubicBezTo>
                  <a:pt x="554" y="1733"/>
                  <a:pt x="554" y="1733"/>
                  <a:pt x="554" y="1733"/>
                </a:cubicBezTo>
                <a:cubicBezTo>
                  <a:pt x="633" y="1733"/>
                  <a:pt x="633" y="1733"/>
                  <a:pt x="633" y="1733"/>
                </a:cubicBezTo>
                <a:cubicBezTo>
                  <a:pt x="1107" y="1733"/>
                  <a:pt x="1107" y="1733"/>
                  <a:pt x="1107" y="1733"/>
                </a:cubicBezTo>
                <a:lnTo>
                  <a:pt x="1186" y="1733"/>
                </a:lnTo>
                <a:close/>
                <a:moveTo>
                  <a:pt x="2845" y="3397"/>
                </a:moveTo>
                <a:cubicBezTo>
                  <a:pt x="3319" y="3397"/>
                  <a:pt x="3319" y="3397"/>
                  <a:pt x="3319" y="3397"/>
                </a:cubicBezTo>
                <a:cubicBezTo>
                  <a:pt x="3319" y="2923"/>
                  <a:pt x="3319" y="2923"/>
                  <a:pt x="3319" y="2923"/>
                </a:cubicBezTo>
                <a:cubicBezTo>
                  <a:pt x="2845" y="2923"/>
                  <a:pt x="2845" y="2923"/>
                  <a:pt x="2845" y="2923"/>
                </a:cubicBezTo>
                <a:lnTo>
                  <a:pt x="2845" y="3397"/>
                </a:lnTo>
                <a:close/>
                <a:moveTo>
                  <a:pt x="2845" y="2844"/>
                </a:moveTo>
                <a:cubicBezTo>
                  <a:pt x="3319" y="2844"/>
                  <a:pt x="3319" y="2844"/>
                  <a:pt x="3319" y="2844"/>
                </a:cubicBezTo>
                <a:cubicBezTo>
                  <a:pt x="3319" y="2370"/>
                  <a:pt x="3319" y="2370"/>
                  <a:pt x="3319" y="2370"/>
                </a:cubicBezTo>
                <a:cubicBezTo>
                  <a:pt x="2845" y="2370"/>
                  <a:pt x="2845" y="2370"/>
                  <a:pt x="2845" y="2370"/>
                </a:cubicBezTo>
                <a:lnTo>
                  <a:pt x="2845" y="2844"/>
                </a:lnTo>
                <a:close/>
                <a:moveTo>
                  <a:pt x="2845" y="2291"/>
                </a:moveTo>
                <a:cubicBezTo>
                  <a:pt x="3319" y="2291"/>
                  <a:pt x="3319" y="2291"/>
                  <a:pt x="3319" y="2291"/>
                </a:cubicBezTo>
                <a:cubicBezTo>
                  <a:pt x="3319" y="1812"/>
                  <a:pt x="3319" y="1812"/>
                  <a:pt x="3319" y="1812"/>
                </a:cubicBezTo>
                <a:cubicBezTo>
                  <a:pt x="2845" y="1812"/>
                  <a:pt x="2845" y="1812"/>
                  <a:pt x="2845" y="1812"/>
                </a:cubicBezTo>
                <a:lnTo>
                  <a:pt x="2845" y="2291"/>
                </a:lnTo>
                <a:close/>
                <a:moveTo>
                  <a:pt x="2292" y="3397"/>
                </a:moveTo>
                <a:cubicBezTo>
                  <a:pt x="2766" y="3397"/>
                  <a:pt x="2766" y="3397"/>
                  <a:pt x="2766" y="3397"/>
                </a:cubicBezTo>
                <a:cubicBezTo>
                  <a:pt x="2766" y="2923"/>
                  <a:pt x="2766" y="2923"/>
                  <a:pt x="2766" y="2923"/>
                </a:cubicBezTo>
                <a:cubicBezTo>
                  <a:pt x="2292" y="2923"/>
                  <a:pt x="2292" y="2923"/>
                  <a:pt x="2292" y="2923"/>
                </a:cubicBezTo>
                <a:lnTo>
                  <a:pt x="2292" y="3397"/>
                </a:lnTo>
                <a:close/>
                <a:moveTo>
                  <a:pt x="2292" y="2844"/>
                </a:moveTo>
                <a:cubicBezTo>
                  <a:pt x="2766" y="2844"/>
                  <a:pt x="2766" y="2844"/>
                  <a:pt x="2766" y="2844"/>
                </a:cubicBezTo>
                <a:cubicBezTo>
                  <a:pt x="2766" y="2370"/>
                  <a:pt x="2766" y="2370"/>
                  <a:pt x="2766" y="2370"/>
                </a:cubicBezTo>
                <a:cubicBezTo>
                  <a:pt x="2292" y="2370"/>
                  <a:pt x="2292" y="2370"/>
                  <a:pt x="2292" y="2370"/>
                </a:cubicBezTo>
                <a:lnTo>
                  <a:pt x="2292" y="2844"/>
                </a:lnTo>
                <a:close/>
                <a:moveTo>
                  <a:pt x="2292" y="2291"/>
                </a:moveTo>
                <a:cubicBezTo>
                  <a:pt x="2766" y="2291"/>
                  <a:pt x="2766" y="2291"/>
                  <a:pt x="2766" y="2291"/>
                </a:cubicBezTo>
                <a:cubicBezTo>
                  <a:pt x="2766" y="1812"/>
                  <a:pt x="2766" y="1812"/>
                  <a:pt x="2766" y="1812"/>
                </a:cubicBezTo>
                <a:cubicBezTo>
                  <a:pt x="2292" y="1812"/>
                  <a:pt x="2292" y="1812"/>
                  <a:pt x="2292" y="1812"/>
                </a:cubicBezTo>
                <a:lnTo>
                  <a:pt x="2292" y="2291"/>
                </a:lnTo>
                <a:close/>
                <a:moveTo>
                  <a:pt x="1739" y="3397"/>
                </a:moveTo>
                <a:cubicBezTo>
                  <a:pt x="2213" y="3397"/>
                  <a:pt x="2213" y="3397"/>
                  <a:pt x="2213" y="3397"/>
                </a:cubicBezTo>
                <a:cubicBezTo>
                  <a:pt x="2213" y="2923"/>
                  <a:pt x="2213" y="2923"/>
                  <a:pt x="2213" y="2923"/>
                </a:cubicBezTo>
                <a:cubicBezTo>
                  <a:pt x="1739" y="2923"/>
                  <a:pt x="1739" y="2923"/>
                  <a:pt x="1739" y="2923"/>
                </a:cubicBezTo>
                <a:lnTo>
                  <a:pt x="1739" y="3397"/>
                </a:lnTo>
                <a:close/>
                <a:moveTo>
                  <a:pt x="1739" y="2844"/>
                </a:moveTo>
                <a:cubicBezTo>
                  <a:pt x="2213" y="2844"/>
                  <a:pt x="2213" y="2844"/>
                  <a:pt x="2213" y="2844"/>
                </a:cubicBezTo>
                <a:cubicBezTo>
                  <a:pt x="2213" y="2370"/>
                  <a:pt x="2213" y="2370"/>
                  <a:pt x="2213" y="2370"/>
                </a:cubicBezTo>
                <a:cubicBezTo>
                  <a:pt x="1739" y="2370"/>
                  <a:pt x="1739" y="2370"/>
                  <a:pt x="1739" y="2370"/>
                </a:cubicBezTo>
                <a:lnTo>
                  <a:pt x="1739" y="2844"/>
                </a:lnTo>
                <a:close/>
                <a:moveTo>
                  <a:pt x="1739" y="2291"/>
                </a:moveTo>
                <a:cubicBezTo>
                  <a:pt x="2213" y="2291"/>
                  <a:pt x="2213" y="2291"/>
                  <a:pt x="2213" y="2291"/>
                </a:cubicBezTo>
                <a:cubicBezTo>
                  <a:pt x="2213" y="1812"/>
                  <a:pt x="2213" y="1812"/>
                  <a:pt x="2213" y="1812"/>
                </a:cubicBezTo>
                <a:cubicBezTo>
                  <a:pt x="1739" y="1812"/>
                  <a:pt x="1739" y="1812"/>
                  <a:pt x="1739" y="1812"/>
                </a:cubicBezTo>
                <a:lnTo>
                  <a:pt x="1739" y="2291"/>
                </a:lnTo>
                <a:close/>
                <a:moveTo>
                  <a:pt x="1186" y="3397"/>
                </a:moveTo>
                <a:cubicBezTo>
                  <a:pt x="1660" y="3397"/>
                  <a:pt x="1660" y="3397"/>
                  <a:pt x="1660" y="3397"/>
                </a:cubicBezTo>
                <a:cubicBezTo>
                  <a:pt x="1660" y="2923"/>
                  <a:pt x="1660" y="2923"/>
                  <a:pt x="1660" y="2923"/>
                </a:cubicBezTo>
                <a:cubicBezTo>
                  <a:pt x="1186" y="2923"/>
                  <a:pt x="1186" y="2923"/>
                  <a:pt x="1186" y="2923"/>
                </a:cubicBezTo>
                <a:lnTo>
                  <a:pt x="1186" y="3397"/>
                </a:lnTo>
                <a:close/>
                <a:moveTo>
                  <a:pt x="1186" y="2844"/>
                </a:moveTo>
                <a:cubicBezTo>
                  <a:pt x="1660" y="2844"/>
                  <a:pt x="1660" y="2844"/>
                  <a:pt x="1660" y="2844"/>
                </a:cubicBezTo>
                <a:cubicBezTo>
                  <a:pt x="1660" y="2370"/>
                  <a:pt x="1660" y="2370"/>
                  <a:pt x="1660" y="2370"/>
                </a:cubicBezTo>
                <a:cubicBezTo>
                  <a:pt x="1186" y="2370"/>
                  <a:pt x="1186" y="2370"/>
                  <a:pt x="1186" y="2370"/>
                </a:cubicBezTo>
                <a:lnTo>
                  <a:pt x="1186" y="2844"/>
                </a:lnTo>
                <a:close/>
                <a:moveTo>
                  <a:pt x="1186" y="2291"/>
                </a:moveTo>
                <a:cubicBezTo>
                  <a:pt x="1660" y="2291"/>
                  <a:pt x="1660" y="2291"/>
                  <a:pt x="1660" y="2291"/>
                </a:cubicBezTo>
                <a:cubicBezTo>
                  <a:pt x="1660" y="1812"/>
                  <a:pt x="1660" y="1812"/>
                  <a:pt x="1660" y="1812"/>
                </a:cubicBezTo>
                <a:cubicBezTo>
                  <a:pt x="1186" y="1812"/>
                  <a:pt x="1186" y="1812"/>
                  <a:pt x="1186" y="1812"/>
                </a:cubicBezTo>
                <a:lnTo>
                  <a:pt x="1186" y="2291"/>
                </a:lnTo>
                <a:close/>
                <a:moveTo>
                  <a:pt x="633" y="3397"/>
                </a:moveTo>
                <a:cubicBezTo>
                  <a:pt x="1107" y="3397"/>
                  <a:pt x="1107" y="3397"/>
                  <a:pt x="1107" y="3397"/>
                </a:cubicBezTo>
                <a:cubicBezTo>
                  <a:pt x="1107" y="2923"/>
                  <a:pt x="1107" y="2923"/>
                  <a:pt x="1107" y="2923"/>
                </a:cubicBezTo>
                <a:cubicBezTo>
                  <a:pt x="633" y="2923"/>
                  <a:pt x="633" y="2923"/>
                  <a:pt x="633" y="2923"/>
                </a:cubicBezTo>
                <a:lnTo>
                  <a:pt x="633" y="3397"/>
                </a:lnTo>
                <a:close/>
                <a:moveTo>
                  <a:pt x="633" y="2844"/>
                </a:moveTo>
                <a:cubicBezTo>
                  <a:pt x="1107" y="2844"/>
                  <a:pt x="1107" y="2844"/>
                  <a:pt x="1107" y="2844"/>
                </a:cubicBezTo>
                <a:cubicBezTo>
                  <a:pt x="1107" y="2370"/>
                  <a:pt x="1107" y="2370"/>
                  <a:pt x="1107" y="2370"/>
                </a:cubicBezTo>
                <a:cubicBezTo>
                  <a:pt x="633" y="2370"/>
                  <a:pt x="633" y="2370"/>
                  <a:pt x="633" y="2370"/>
                </a:cubicBezTo>
                <a:lnTo>
                  <a:pt x="633" y="2844"/>
                </a:lnTo>
                <a:close/>
                <a:moveTo>
                  <a:pt x="633" y="2291"/>
                </a:moveTo>
                <a:cubicBezTo>
                  <a:pt x="1107" y="2291"/>
                  <a:pt x="1107" y="2291"/>
                  <a:pt x="1107" y="2291"/>
                </a:cubicBezTo>
                <a:cubicBezTo>
                  <a:pt x="1107" y="1812"/>
                  <a:pt x="1107" y="1812"/>
                  <a:pt x="1107" y="1812"/>
                </a:cubicBezTo>
                <a:cubicBezTo>
                  <a:pt x="633" y="1812"/>
                  <a:pt x="633" y="1812"/>
                  <a:pt x="633" y="1812"/>
                </a:cubicBezTo>
                <a:lnTo>
                  <a:pt x="633" y="2291"/>
                </a:lnTo>
                <a:close/>
                <a:moveTo>
                  <a:pt x="0" y="711"/>
                </a:moveTo>
                <a:cubicBezTo>
                  <a:pt x="0" y="493"/>
                  <a:pt x="177" y="316"/>
                  <a:pt x="396" y="316"/>
                </a:cubicBezTo>
                <a:cubicBezTo>
                  <a:pt x="554" y="316"/>
                  <a:pt x="554" y="316"/>
                  <a:pt x="554" y="316"/>
                </a:cubicBezTo>
                <a:cubicBezTo>
                  <a:pt x="554" y="1106"/>
                  <a:pt x="554" y="1106"/>
                  <a:pt x="554" y="1106"/>
                </a:cubicBezTo>
                <a:cubicBezTo>
                  <a:pt x="870" y="1106"/>
                  <a:pt x="858" y="1106"/>
                  <a:pt x="1186" y="1106"/>
                </a:cubicBezTo>
                <a:cubicBezTo>
                  <a:pt x="1186" y="316"/>
                  <a:pt x="1186" y="316"/>
                  <a:pt x="1186" y="316"/>
                </a:cubicBezTo>
                <a:cubicBezTo>
                  <a:pt x="2766" y="316"/>
                  <a:pt x="2766" y="316"/>
                  <a:pt x="2766" y="316"/>
                </a:cubicBezTo>
                <a:cubicBezTo>
                  <a:pt x="2766" y="1106"/>
                  <a:pt x="2766" y="1106"/>
                  <a:pt x="2766" y="1106"/>
                </a:cubicBezTo>
                <a:cubicBezTo>
                  <a:pt x="3070" y="1106"/>
                  <a:pt x="3070" y="1106"/>
                  <a:pt x="3398" y="1106"/>
                </a:cubicBezTo>
                <a:cubicBezTo>
                  <a:pt x="3398" y="316"/>
                  <a:pt x="3398" y="316"/>
                  <a:pt x="3398" y="316"/>
                </a:cubicBezTo>
                <a:cubicBezTo>
                  <a:pt x="3556" y="316"/>
                  <a:pt x="3556" y="316"/>
                  <a:pt x="3556" y="316"/>
                </a:cubicBezTo>
                <a:cubicBezTo>
                  <a:pt x="3774" y="316"/>
                  <a:pt x="3951" y="493"/>
                  <a:pt x="3951" y="711"/>
                </a:cubicBezTo>
                <a:cubicBezTo>
                  <a:pt x="3951" y="1580"/>
                  <a:pt x="3951" y="1580"/>
                  <a:pt x="3951" y="1580"/>
                </a:cubicBezTo>
                <a:cubicBezTo>
                  <a:pt x="2260" y="1580"/>
                  <a:pt x="1897" y="1580"/>
                  <a:pt x="0" y="1580"/>
                </a:cubicBezTo>
                <a:lnTo>
                  <a:pt x="0" y="711"/>
                </a:lnTo>
                <a:close/>
                <a:moveTo>
                  <a:pt x="2845" y="237"/>
                </a:moveTo>
                <a:cubicBezTo>
                  <a:pt x="2845" y="106"/>
                  <a:pt x="2951" y="0"/>
                  <a:pt x="3082" y="0"/>
                </a:cubicBezTo>
                <a:cubicBezTo>
                  <a:pt x="3213" y="0"/>
                  <a:pt x="3319" y="106"/>
                  <a:pt x="3319" y="237"/>
                </a:cubicBezTo>
                <a:cubicBezTo>
                  <a:pt x="3319" y="1027"/>
                  <a:pt x="3319" y="1027"/>
                  <a:pt x="3319" y="1027"/>
                </a:cubicBezTo>
                <a:cubicBezTo>
                  <a:pt x="3319" y="1027"/>
                  <a:pt x="3138" y="1027"/>
                  <a:pt x="2845" y="1027"/>
                </a:cubicBezTo>
                <a:cubicBezTo>
                  <a:pt x="2845" y="891"/>
                  <a:pt x="2845" y="237"/>
                  <a:pt x="2845" y="237"/>
                </a:cubicBezTo>
                <a:close/>
                <a:moveTo>
                  <a:pt x="633" y="237"/>
                </a:moveTo>
                <a:cubicBezTo>
                  <a:pt x="633" y="106"/>
                  <a:pt x="739" y="0"/>
                  <a:pt x="870" y="0"/>
                </a:cubicBezTo>
                <a:cubicBezTo>
                  <a:pt x="1001" y="0"/>
                  <a:pt x="1107" y="106"/>
                  <a:pt x="1107" y="237"/>
                </a:cubicBezTo>
                <a:cubicBezTo>
                  <a:pt x="1107" y="1027"/>
                  <a:pt x="1107" y="1027"/>
                  <a:pt x="1107" y="1027"/>
                </a:cubicBezTo>
                <a:cubicBezTo>
                  <a:pt x="1107" y="1027"/>
                  <a:pt x="847" y="1027"/>
                  <a:pt x="633" y="1027"/>
                </a:cubicBezTo>
                <a:cubicBezTo>
                  <a:pt x="633" y="1072"/>
                  <a:pt x="633" y="237"/>
                  <a:pt x="633" y="2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D300103E-2859-5734-362C-A2488B321244}"/>
              </a:ext>
            </a:extLst>
          </p:cNvPr>
          <p:cNvSpPr>
            <a:spLocks/>
          </p:cNvSpPr>
          <p:nvPr/>
        </p:nvSpPr>
        <p:spPr bwMode="auto">
          <a:xfrm>
            <a:off x="2082977" y="4133480"/>
            <a:ext cx="694595" cy="694595"/>
          </a:xfrm>
          <a:custGeom>
            <a:avLst/>
            <a:gdLst>
              <a:gd name="T0" fmla="*/ 1424804 w 1341438"/>
              <a:gd name="T1" fmla="*/ 976171 h 1341438"/>
              <a:gd name="T2" fmla="*/ 277295 w 1341438"/>
              <a:gd name="T3" fmla="*/ 649654 h 1341438"/>
              <a:gd name="T4" fmla="*/ 216426 w 1341438"/>
              <a:gd name="T5" fmla="*/ 876225 h 1341438"/>
              <a:gd name="T6" fmla="*/ 240849 w 1341438"/>
              <a:gd name="T7" fmla="*/ 1155024 h 1341438"/>
              <a:gd name="T8" fmla="*/ 370479 w 1341438"/>
              <a:gd name="T9" fmla="*/ 1409400 h 1341438"/>
              <a:gd name="T10" fmla="*/ 584651 w 1341438"/>
              <a:gd name="T11" fmla="*/ 1594639 h 1341438"/>
              <a:gd name="T12" fmla="*/ 858189 w 1341438"/>
              <a:gd name="T13" fmla="*/ 1686695 h 1341438"/>
              <a:gd name="T14" fmla="*/ 1117075 w 1341438"/>
              <a:gd name="T15" fmla="*/ 1673920 h 1341438"/>
              <a:gd name="T16" fmla="*/ 1331997 w 1341438"/>
              <a:gd name="T17" fmla="*/ 1588251 h 1341438"/>
              <a:gd name="T18" fmla="*/ 1203960 w 1341438"/>
              <a:gd name="T19" fmla="*/ 343359 h 1341438"/>
              <a:gd name="T20" fmla="*/ 1297593 w 1341438"/>
              <a:gd name="T21" fmla="*/ 448935 h 1341438"/>
              <a:gd name="T22" fmla="*/ 1331436 w 1341438"/>
              <a:gd name="T23" fmla="*/ 593446 h 1341438"/>
              <a:gd name="T24" fmla="*/ 1507794 w 1341438"/>
              <a:gd name="T25" fmla="*/ 672066 h 1341438"/>
              <a:gd name="T26" fmla="*/ 1571343 w 1341438"/>
              <a:gd name="T27" fmla="*/ 841663 h 1341438"/>
              <a:gd name="T28" fmla="*/ 1485984 w 1341438"/>
              <a:gd name="T29" fmla="*/ 738332 h 1341438"/>
              <a:gd name="T30" fmla="*/ 1372423 w 1341438"/>
              <a:gd name="T31" fmla="*/ 654845 h 1341438"/>
              <a:gd name="T32" fmla="*/ 1212234 w 1341438"/>
              <a:gd name="T33" fmla="*/ 623771 h 1341438"/>
              <a:gd name="T34" fmla="*/ 1250588 w 1341438"/>
              <a:gd name="T35" fmla="*/ 517072 h 1341438"/>
              <a:gd name="T36" fmla="*/ 1219378 w 1341438"/>
              <a:gd name="T37" fmla="*/ 424225 h 1341438"/>
              <a:gd name="T38" fmla="*/ 1123491 w 1341438"/>
              <a:gd name="T39" fmla="*/ 382294 h 1341438"/>
              <a:gd name="T40" fmla="*/ 1086639 w 1341438"/>
              <a:gd name="T41" fmla="*/ 356462 h 1341438"/>
              <a:gd name="T42" fmla="*/ 1112209 w 1341438"/>
              <a:gd name="T43" fmla="*/ 325387 h 1341438"/>
              <a:gd name="T44" fmla="*/ 1078761 w 1341438"/>
              <a:gd name="T45" fmla="*/ 288169 h 1341438"/>
              <a:gd name="T46" fmla="*/ 1060385 w 1341438"/>
              <a:gd name="T47" fmla="*/ 323825 h 1341438"/>
              <a:gd name="T48" fmla="*/ 979380 w 1341438"/>
              <a:gd name="T49" fmla="*/ 350849 h 1341438"/>
              <a:gd name="T50" fmla="*/ 946002 w 1341438"/>
              <a:gd name="T51" fmla="*/ 457065 h 1341438"/>
              <a:gd name="T52" fmla="*/ 990255 w 1341438"/>
              <a:gd name="T53" fmla="*/ 530628 h 1341438"/>
              <a:gd name="T54" fmla="*/ 1093763 w 1341438"/>
              <a:gd name="T55" fmla="*/ 556527 h 1341438"/>
              <a:gd name="T56" fmla="*/ 1107264 w 1341438"/>
              <a:gd name="T57" fmla="*/ 609071 h 1341438"/>
              <a:gd name="T58" fmla="*/ 1131266 w 1341438"/>
              <a:gd name="T59" fmla="*/ 714163 h 1341438"/>
              <a:gd name="T60" fmla="*/ 1418162 w 1341438"/>
              <a:gd name="T61" fmla="*/ 749818 h 1341438"/>
              <a:gd name="T62" fmla="*/ 1481166 w 1341438"/>
              <a:gd name="T63" fmla="*/ 868046 h 1341438"/>
              <a:gd name="T64" fmla="*/ 1381785 w 1341438"/>
              <a:gd name="T65" fmla="*/ 795608 h 1341438"/>
              <a:gd name="T66" fmla="*/ 1106515 w 1341438"/>
              <a:gd name="T67" fmla="*/ 766707 h 1341438"/>
              <a:gd name="T68" fmla="*/ 1048010 w 1341438"/>
              <a:gd name="T69" fmla="*/ 683011 h 1341438"/>
              <a:gd name="T70" fmla="*/ 998881 w 1341438"/>
              <a:gd name="T71" fmla="*/ 600064 h 1341438"/>
              <a:gd name="T72" fmla="*/ 907374 w 1341438"/>
              <a:gd name="T73" fmla="*/ 518619 h 1341438"/>
              <a:gd name="T74" fmla="*/ 898374 w 1341438"/>
              <a:gd name="T75" fmla="*/ 377121 h 1341438"/>
              <a:gd name="T76" fmla="*/ 983504 w 1341438"/>
              <a:gd name="T77" fmla="*/ 281038 h 1341438"/>
              <a:gd name="T78" fmla="*/ 802580 w 1341438"/>
              <a:gd name="T79" fmla="*/ 228074 h 1341438"/>
              <a:gd name="T80" fmla="*/ 585402 w 1341438"/>
              <a:gd name="T81" fmla="*/ 309985 h 1341438"/>
              <a:gd name="T82" fmla="*/ 1615681 w 1341438"/>
              <a:gd name="T83" fmla="*/ 1281648 h 1341438"/>
              <a:gd name="T84" fmla="*/ 1685193 w 1341438"/>
              <a:gd name="T85" fmla="*/ 1058459 h 1341438"/>
              <a:gd name="T86" fmla="*/ 1673920 w 1341438"/>
              <a:gd name="T87" fmla="*/ 785672 h 1341438"/>
              <a:gd name="T88" fmla="*/ 1556314 w 1341438"/>
              <a:gd name="T89" fmla="*/ 524533 h 1341438"/>
              <a:gd name="T90" fmla="*/ 1351536 w 1341438"/>
              <a:gd name="T91" fmla="*/ 328773 h 1341438"/>
              <a:gd name="T92" fmla="*/ 1083632 w 1341438"/>
              <a:gd name="T93" fmla="*/ 224316 h 1341438"/>
              <a:gd name="T94" fmla="*/ 1121207 w 1341438"/>
              <a:gd name="T95" fmla="*/ 15029 h 1341438"/>
              <a:gd name="T96" fmla="*/ 1466137 w 1341438"/>
              <a:gd name="T97" fmla="*/ 150295 h 1341438"/>
              <a:gd name="T98" fmla="*/ 1729530 w 1341438"/>
              <a:gd name="T99" fmla="*/ 400915 h 1341438"/>
              <a:gd name="T100" fmla="*/ 1880577 w 1341438"/>
              <a:gd name="T101" fmla="*/ 737577 h 1341438"/>
              <a:gd name="T102" fmla="*/ 1889971 w 1341438"/>
              <a:gd name="T103" fmla="*/ 1120832 h 1341438"/>
              <a:gd name="T104" fmla="*/ 1755080 w 1341438"/>
              <a:gd name="T105" fmla="*/ 1466137 h 1341438"/>
              <a:gd name="T106" fmla="*/ 1504087 w 1341438"/>
              <a:gd name="T107" fmla="*/ 1729154 h 1341438"/>
              <a:gd name="T108" fmla="*/ 1167800 w 1341438"/>
              <a:gd name="T109" fmla="*/ 1880577 h 1341438"/>
              <a:gd name="T110" fmla="*/ 807465 w 1341438"/>
              <a:gd name="T111" fmla="*/ 1893729 h 1341438"/>
              <a:gd name="T112" fmla="*/ 458778 w 1341438"/>
              <a:gd name="T113" fmla="*/ 1767104 h 1341438"/>
              <a:gd name="T114" fmla="*/ 189748 w 1341438"/>
              <a:gd name="T115" fmla="*/ 1522497 h 1341438"/>
              <a:gd name="T116" fmla="*/ 30058 w 1341438"/>
              <a:gd name="T117" fmla="*/ 1190719 h 1341438"/>
              <a:gd name="T118" fmla="*/ 11271 w 1341438"/>
              <a:gd name="T119" fmla="*/ 807841 h 1341438"/>
              <a:gd name="T120" fmla="*/ 137896 w 1341438"/>
              <a:gd name="T121" fmla="*/ 458779 h 1341438"/>
              <a:gd name="T122" fmla="*/ 382503 w 1341438"/>
              <a:gd name="T123" fmla="*/ 189373 h 1341438"/>
              <a:gd name="T124" fmla="*/ 714656 w 1341438"/>
              <a:gd name="T125" fmla="*/ 30060 h 134143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1438" h="1341438">
                <a:moveTo>
                  <a:pt x="824769" y="688975"/>
                </a:moveTo>
                <a:lnTo>
                  <a:pt x="979487" y="688975"/>
                </a:lnTo>
                <a:lnTo>
                  <a:pt x="979487" y="809625"/>
                </a:lnTo>
                <a:lnTo>
                  <a:pt x="944636" y="809625"/>
                </a:lnTo>
                <a:lnTo>
                  <a:pt x="824769" y="688975"/>
                </a:lnTo>
                <a:close/>
                <a:moveTo>
                  <a:pt x="230187" y="688975"/>
                </a:moveTo>
                <a:lnTo>
                  <a:pt x="553352" y="688975"/>
                </a:lnTo>
                <a:lnTo>
                  <a:pt x="673219" y="809625"/>
                </a:lnTo>
                <a:lnTo>
                  <a:pt x="230187" y="809625"/>
                </a:lnTo>
                <a:lnTo>
                  <a:pt x="230187" y="688975"/>
                </a:lnTo>
                <a:close/>
                <a:moveTo>
                  <a:pt x="1066800" y="687387"/>
                </a:moveTo>
                <a:lnTo>
                  <a:pt x="1106488" y="687387"/>
                </a:lnTo>
                <a:lnTo>
                  <a:pt x="1106488" y="808037"/>
                </a:lnTo>
                <a:lnTo>
                  <a:pt x="1066800" y="808037"/>
                </a:lnTo>
                <a:lnTo>
                  <a:pt x="1066800" y="687387"/>
                </a:lnTo>
                <a:close/>
                <a:moveTo>
                  <a:pt x="1003300" y="687387"/>
                </a:moveTo>
                <a:lnTo>
                  <a:pt x="1042988" y="687387"/>
                </a:lnTo>
                <a:lnTo>
                  <a:pt x="1042988" y="808037"/>
                </a:lnTo>
                <a:lnTo>
                  <a:pt x="1003300" y="808037"/>
                </a:lnTo>
                <a:lnTo>
                  <a:pt x="1003300" y="687387"/>
                </a:lnTo>
                <a:close/>
                <a:moveTo>
                  <a:pt x="251354" y="361421"/>
                </a:moveTo>
                <a:lnTo>
                  <a:pt x="245533" y="369888"/>
                </a:lnTo>
                <a:lnTo>
                  <a:pt x="239712" y="378090"/>
                </a:lnTo>
                <a:lnTo>
                  <a:pt x="233892" y="386292"/>
                </a:lnTo>
                <a:lnTo>
                  <a:pt x="228600" y="395023"/>
                </a:lnTo>
                <a:lnTo>
                  <a:pt x="223573" y="403490"/>
                </a:lnTo>
                <a:lnTo>
                  <a:pt x="218281" y="412486"/>
                </a:lnTo>
                <a:lnTo>
                  <a:pt x="213254" y="421217"/>
                </a:lnTo>
                <a:lnTo>
                  <a:pt x="208492" y="430213"/>
                </a:lnTo>
                <a:lnTo>
                  <a:pt x="203729" y="439209"/>
                </a:lnTo>
                <a:lnTo>
                  <a:pt x="199496" y="448469"/>
                </a:lnTo>
                <a:lnTo>
                  <a:pt x="195262" y="457465"/>
                </a:lnTo>
                <a:lnTo>
                  <a:pt x="191294" y="466990"/>
                </a:lnTo>
                <a:lnTo>
                  <a:pt x="187060" y="476250"/>
                </a:lnTo>
                <a:lnTo>
                  <a:pt x="183356" y="485775"/>
                </a:lnTo>
                <a:lnTo>
                  <a:pt x="179916" y="495565"/>
                </a:lnTo>
                <a:lnTo>
                  <a:pt x="176741" y="505090"/>
                </a:lnTo>
                <a:lnTo>
                  <a:pt x="173566" y="514879"/>
                </a:lnTo>
                <a:lnTo>
                  <a:pt x="170391" y="524934"/>
                </a:lnTo>
                <a:lnTo>
                  <a:pt x="167481" y="534988"/>
                </a:lnTo>
                <a:lnTo>
                  <a:pt x="164835" y="544777"/>
                </a:lnTo>
                <a:lnTo>
                  <a:pt x="162719" y="554832"/>
                </a:lnTo>
                <a:lnTo>
                  <a:pt x="160337" y="565150"/>
                </a:lnTo>
                <a:lnTo>
                  <a:pt x="158221" y="575469"/>
                </a:lnTo>
                <a:lnTo>
                  <a:pt x="156633" y="585788"/>
                </a:lnTo>
                <a:lnTo>
                  <a:pt x="154781" y="596107"/>
                </a:lnTo>
                <a:lnTo>
                  <a:pt x="153458" y="606690"/>
                </a:lnTo>
                <a:lnTo>
                  <a:pt x="152400" y="617009"/>
                </a:lnTo>
                <a:lnTo>
                  <a:pt x="151606" y="627592"/>
                </a:lnTo>
                <a:lnTo>
                  <a:pt x="150548" y="638440"/>
                </a:lnTo>
                <a:lnTo>
                  <a:pt x="150019" y="649023"/>
                </a:lnTo>
                <a:lnTo>
                  <a:pt x="149754" y="659871"/>
                </a:lnTo>
                <a:lnTo>
                  <a:pt x="149754" y="670719"/>
                </a:lnTo>
                <a:lnTo>
                  <a:pt x="149754" y="684213"/>
                </a:lnTo>
                <a:lnTo>
                  <a:pt x="150283" y="697707"/>
                </a:lnTo>
                <a:lnTo>
                  <a:pt x="151077" y="710671"/>
                </a:lnTo>
                <a:lnTo>
                  <a:pt x="152400" y="724165"/>
                </a:lnTo>
                <a:lnTo>
                  <a:pt x="153723" y="737130"/>
                </a:lnTo>
                <a:lnTo>
                  <a:pt x="155839" y="750094"/>
                </a:lnTo>
                <a:lnTo>
                  <a:pt x="157691" y="763059"/>
                </a:lnTo>
                <a:lnTo>
                  <a:pt x="160337" y="776023"/>
                </a:lnTo>
                <a:lnTo>
                  <a:pt x="162983" y="788459"/>
                </a:lnTo>
                <a:lnTo>
                  <a:pt x="166158" y="801159"/>
                </a:lnTo>
                <a:lnTo>
                  <a:pt x="169598" y="813330"/>
                </a:lnTo>
                <a:lnTo>
                  <a:pt x="173302" y="825765"/>
                </a:lnTo>
                <a:lnTo>
                  <a:pt x="177271" y="837936"/>
                </a:lnTo>
                <a:lnTo>
                  <a:pt x="181239" y="849842"/>
                </a:lnTo>
                <a:lnTo>
                  <a:pt x="185737" y="861748"/>
                </a:lnTo>
                <a:lnTo>
                  <a:pt x="190500" y="873655"/>
                </a:lnTo>
                <a:lnTo>
                  <a:pt x="195791" y="885296"/>
                </a:lnTo>
                <a:lnTo>
                  <a:pt x="201083" y="896673"/>
                </a:lnTo>
                <a:lnTo>
                  <a:pt x="206639" y="907786"/>
                </a:lnTo>
                <a:lnTo>
                  <a:pt x="212460" y="918898"/>
                </a:lnTo>
                <a:lnTo>
                  <a:pt x="218546" y="930011"/>
                </a:lnTo>
                <a:lnTo>
                  <a:pt x="225160" y="940859"/>
                </a:lnTo>
                <a:lnTo>
                  <a:pt x="231775" y="951442"/>
                </a:lnTo>
                <a:lnTo>
                  <a:pt x="238654" y="962026"/>
                </a:lnTo>
                <a:lnTo>
                  <a:pt x="245798" y="972344"/>
                </a:lnTo>
                <a:lnTo>
                  <a:pt x="253206" y="982398"/>
                </a:lnTo>
                <a:lnTo>
                  <a:pt x="260879" y="992453"/>
                </a:lnTo>
                <a:lnTo>
                  <a:pt x="268552" y="1001978"/>
                </a:lnTo>
                <a:lnTo>
                  <a:pt x="276754" y="1011767"/>
                </a:lnTo>
                <a:lnTo>
                  <a:pt x="285221" y="1021292"/>
                </a:lnTo>
                <a:lnTo>
                  <a:pt x="293687" y="1030288"/>
                </a:lnTo>
                <a:lnTo>
                  <a:pt x="302154" y="1039284"/>
                </a:lnTo>
                <a:lnTo>
                  <a:pt x="311414" y="1048015"/>
                </a:lnTo>
                <a:lnTo>
                  <a:pt x="320410" y="1056746"/>
                </a:lnTo>
                <a:lnTo>
                  <a:pt x="329935" y="1064949"/>
                </a:lnTo>
                <a:lnTo>
                  <a:pt x="339460" y="1072886"/>
                </a:lnTo>
                <a:lnTo>
                  <a:pt x="348985" y="1080559"/>
                </a:lnTo>
                <a:lnTo>
                  <a:pt x="359039" y="1088232"/>
                </a:lnTo>
                <a:lnTo>
                  <a:pt x="369358" y="1095640"/>
                </a:lnTo>
                <a:lnTo>
                  <a:pt x="379677" y="1102784"/>
                </a:lnTo>
                <a:lnTo>
                  <a:pt x="389996" y="1109663"/>
                </a:lnTo>
                <a:lnTo>
                  <a:pt x="400844" y="1116542"/>
                </a:lnTo>
                <a:lnTo>
                  <a:pt x="411692" y="1122892"/>
                </a:lnTo>
                <a:lnTo>
                  <a:pt x="422540" y="1128978"/>
                </a:lnTo>
                <a:lnTo>
                  <a:pt x="433652" y="1134799"/>
                </a:lnTo>
                <a:lnTo>
                  <a:pt x="445029" y="1140619"/>
                </a:lnTo>
                <a:lnTo>
                  <a:pt x="456406" y="1145911"/>
                </a:lnTo>
                <a:lnTo>
                  <a:pt x="467783" y="1150938"/>
                </a:lnTo>
                <a:lnTo>
                  <a:pt x="479954" y="1155701"/>
                </a:lnTo>
                <a:lnTo>
                  <a:pt x="491596" y="1160199"/>
                </a:lnTo>
                <a:lnTo>
                  <a:pt x="503502" y="1164696"/>
                </a:lnTo>
                <a:lnTo>
                  <a:pt x="515937" y="1168665"/>
                </a:lnTo>
                <a:lnTo>
                  <a:pt x="528108" y="1172105"/>
                </a:lnTo>
                <a:lnTo>
                  <a:pt x="540544" y="1175544"/>
                </a:lnTo>
                <a:lnTo>
                  <a:pt x="552979" y="1178455"/>
                </a:lnTo>
                <a:lnTo>
                  <a:pt x="565944" y="1181365"/>
                </a:lnTo>
                <a:lnTo>
                  <a:pt x="578379" y="1183746"/>
                </a:lnTo>
                <a:lnTo>
                  <a:pt x="591344" y="1185863"/>
                </a:lnTo>
                <a:lnTo>
                  <a:pt x="604308" y="1187715"/>
                </a:lnTo>
                <a:lnTo>
                  <a:pt x="617538" y="1189038"/>
                </a:lnTo>
                <a:lnTo>
                  <a:pt x="630767" y="1190361"/>
                </a:lnTo>
                <a:lnTo>
                  <a:pt x="643731" y="1191155"/>
                </a:lnTo>
                <a:lnTo>
                  <a:pt x="657225" y="1191684"/>
                </a:lnTo>
                <a:lnTo>
                  <a:pt x="670719" y="1191949"/>
                </a:lnTo>
                <a:lnTo>
                  <a:pt x="681567" y="1191684"/>
                </a:lnTo>
                <a:lnTo>
                  <a:pt x="692415" y="1191419"/>
                </a:lnTo>
                <a:lnTo>
                  <a:pt x="703263" y="1190890"/>
                </a:lnTo>
                <a:lnTo>
                  <a:pt x="713846" y="1190361"/>
                </a:lnTo>
                <a:lnTo>
                  <a:pt x="724429" y="1189038"/>
                </a:lnTo>
                <a:lnTo>
                  <a:pt x="735013" y="1187980"/>
                </a:lnTo>
                <a:lnTo>
                  <a:pt x="745331" y="1186657"/>
                </a:lnTo>
                <a:lnTo>
                  <a:pt x="755915" y="1184805"/>
                </a:lnTo>
                <a:lnTo>
                  <a:pt x="766234" y="1183217"/>
                </a:lnTo>
                <a:lnTo>
                  <a:pt x="776553" y="1181101"/>
                </a:lnTo>
                <a:lnTo>
                  <a:pt x="786607" y="1178719"/>
                </a:lnTo>
                <a:lnTo>
                  <a:pt x="796926" y="1176603"/>
                </a:lnTo>
                <a:lnTo>
                  <a:pt x="806980" y="1173957"/>
                </a:lnTo>
                <a:lnTo>
                  <a:pt x="816769" y="1171046"/>
                </a:lnTo>
                <a:lnTo>
                  <a:pt x="826559" y="1168401"/>
                </a:lnTo>
                <a:lnTo>
                  <a:pt x="836613" y="1165226"/>
                </a:lnTo>
                <a:lnTo>
                  <a:pt x="846138" y="1161786"/>
                </a:lnTo>
                <a:lnTo>
                  <a:pt x="855663" y="1158082"/>
                </a:lnTo>
                <a:lnTo>
                  <a:pt x="865453" y="1154378"/>
                </a:lnTo>
                <a:lnTo>
                  <a:pt x="874713" y="1150674"/>
                </a:lnTo>
                <a:lnTo>
                  <a:pt x="883973" y="1146176"/>
                </a:lnTo>
                <a:lnTo>
                  <a:pt x="893498" y="1141942"/>
                </a:lnTo>
                <a:lnTo>
                  <a:pt x="902494" y="1137709"/>
                </a:lnTo>
                <a:lnTo>
                  <a:pt x="911755" y="1133211"/>
                </a:lnTo>
                <a:lnTo>
                  <a:pt x="920486" y="1128184"/>
                </a:lnTo>
                <a:lnTo>
                  <a:pt x="929482" y="1123421"/>
                </a:lnTo>
                <a:lnTo>
                  <a:pt x="937948" y="1118394"/>
                </a:lnTo>
                <a:lnTo>
                  <a:pt x="946680" y="1112838"/>
                </a:lnTo>
                <a:lnTo>
                  <a:pt x="955146" y="1107546"/>
                </a:lnTo>
                <a:lnTo>
                  <a:pt x="963613" y="1101990"/>
                </a:lnTo>
                <a:lnTo>
                  <a:pt x="971815" y="1095905"/>
                </a:lnTo>
                <a:lnTo>
                  <a:pt x="980017" y="1090349"/>
                </a:lnTo>
                <a:lnTo>
                  <a:pt x="251354" y="361421"/>
                </a:lnTo>
                <a:close/>
                <a:moveTo>
                  <a:pt x="785564" y="228600"/>
                </a:moveTo>
                <a:lnTo>
                  <a:pt x="792978" y="229127"/>
                </a:lnTo>
                <a:lnTo>
                  <a:pt x="800392" y="229655"/>
                </a:lnTo>
                <a:lnTo>
                  <a:pt x="807806" y="230446"/>
                </a:lnTo>
                <a:lnTo>
                  <a:pt x="814956" y="231500"/>
                </a:lnTo>
                <a:lnTo>
                  <a:pt x="821840" y="233082"/>
                </a:lnTo>
                <a:lnTo>
                  <a:pt x="828725" y="234664"/>
                </a:lnTo>
                <a:lnTo>
                  <a:pt x="835080" y="236773"/>
                </a:lnTo>
                <a:lnTo>
                  <a:pt x="841434" y="239145"/>
                </a:lnTo>
                <a:lnTo>
                  <a:pt x="847789" y="241782"/>
                </a:lnTo>
                <a:lnTo>
                  <a:pt x="853615" y="244681"/>
                </a:lnTo>
                <a:lnTo>
                  <a:pt x="859440" y="247845"/>
                </a:lnTo>
                <a:lnTo>
                  <a:pt x="865001" y="251536"/>
                </a:lnTo>
                <a:lnTo>
                  <a:pt x="870032" y="255227"/>
                </a:lnTo>
                <a:lnTo>
                  <a:pt x="875327" y="259181"/>
                </a:lnTo>
                <a:lnTo>
                  <a:pt x="880094" y="263135"/>
                </a:lnTo>
                <a:lnTo>
                  <a:pt x="884595" y="267617"/>
                </a:lnTo>
                <a:lnTo>
                  <a:pt x="888832" y="272362"/>
                </a:lnTo>
                <a:lnTo>
                  <a:pt x="892804" y="277371"/>
                </a:lnTo>
                <a:lnTo>
                  <a:pt x="897040" y="282117"/>
                </a:lnTo>
                <a:lnTo>
                  <a:pt x="900482" y="287653"/>
                </a:lnTo>
                <a:lnTo>
                  <a:pt x="903395" y="292925"/>
                </a:lnTo>
                <a:lnTo>
                  <a:pt x="906573" y="298462"/>
                </a:lnTo>
                <a:lnTo>
                  <a:pt x="909220" y="303998"/>
                </a:lnTo>
                <a:lnTo>
                  <a:pt x="911868" y="310061"/>
                </a:lnTo>
                <a:lnTo>
                  <a:pt x="913722" y="316125"/>
                </a:lnTo>
                <a:lnTo>
                  <a:pt x="915840" y="321924"/>
                </a:lnTo>
                <a:lnTo>
                  <a:pt x="917164" y="328252"/>
                </a:lnTo>
                <a:lnTo>
                  <a:pt x="918753" y="334579"/>
                </a:lnTo>
                <a:lnTo>
                  <a:pt x="919547" y="341169"/>
                </a:lnTo>
                <a:lnTo>
                  <a:pt x="920342" y="347496"/>
                </a:lnTo>
                <a:lnTo>
                  <a:pt x="920606" y="353824"/>
                </a:lnTo>
                <a:lnTo>
                  <a:pt x="920871" y="360678"/>
                </a:lnTo>
                <a:lnTo>
                  <a:pt x="920606" y="367532"/>
                </a:lnTo>
                <a:lnTo>
                  <a:pt x="920077" y="374650"/>
                </a:lnTo>
                <a:lnTo>
                  <a:pt x="919018" y="381768"/>
                </a:lnTo>
                <a:lnTo>
                  <a:pt x="917694" y="388886"/>
                </a:lnTo>
                <a:lnTo>
                  <a:pt x="915840" y="396268"/>
                </a:lnTo>
                <a:lnTo>
                  <a:pt x="913722" y="403386"/>
                </a:lnTo>
                <a:lnTo>
                  <a:pt x="911339" y="410767"/>
                </a:lnTo>
                <a:lnTo>
                  <a:pt x="908426" y="417885"/>
                </a:lnTo>
                <a:lnTo>
                  <a:pt x="937553" y="417885"/>
                </a:lnTo>
                <a:lnTo>
                  <a:pt x="947350" y="418149"/>
                </a:lnTo>
                <a:lnTo>
                  <a:pt x="956618" y="418940"/>
                </a:lnTo>
                <a:lnTo>
                  <a:pt x="966150" y="420258"/>
                </a:lnTo>
                <a:lnTo>
                  <a:pt x="974888" y="421840"/>
                </a:lnTo>
                <a:lnTo>
                  <a:pt x="983891" y="424212"/>
                </a:lnTo>
                <a:lnTo>
                  <a:pt x="992364" y="426849"/>
                </a:lnTo>
                <a:lnTo>
                  <a:pt x="1000308" y="430012"/>
                </a:lnTo>
                <a:lnTo>
                  <a:pt x="1008252" y="433176"/>
                </a:lnTo>
                <a:lnTo>
                  <a:pt x="1016195" y="436866"/>
                </a:lnTo>
                <a:lnTo>
                  <a:pt x="1023609" y="441348"/>
                </a:lnTo>
                <a:lnTo>
                  <a:pt x="1030759" y="445830"/>
                </a:lnTo>
                <a:lnTo>
                  <a:pt x="1037643" y="450575"/>
                </a:lnTo>
                <a:lnTo>
                  <a:pt x="1043998" y="455848"/>
                </a:lnTo>
                <a:lnTo>
                  <a:pt x="1050353" y="461120"/>
                </a:lnTo>
                <a:lnTo>
                  <a:pt x="1056443" y="467184"/>
                </a:lnTo>
                <a:lnTo>
                  <a:pt x="1061739" y="473247"/>
                </a:lnTo>
                <a:lnTo>
                  <a:pt x="1067299" y="479311"/>
                </a:lnTo>
                <a:lnTo>
                  <a:pt x="1072066" y="485901"/>
                </a:lnTo>
                <a:lnTo>
                  <a:pt x="1076567" y="492756"/>
                </a:lnTo>
                <a:lnTo>
                  <a:pt x="1081068" y="499610"/>
                </a:lnTo>
                <a:lnTo>
                  <a:pt x="1085040" y="506728"/>
                </a:lnTo>
                <a:lnTo>
                  <a:pt x="1088747" y="514109"/>
                </a:lnTo>
                <a:lnTo>
                  <a:pt x="1091925" y="521491"/>
                </a:lnTo>
                <a:lnTo>
                  <a:pt x="1095102" y="528873"/>
                </a:lnTo>
                <a:lnTo>
                  <a:pt x="1097485" y="536518"/>
                </a:lnTo>
                <a:lnTo>
                  <a:pt x="1099869" y="544163"/>
                </a:lnTo>
                <a:lnTo>
                  <a:pt x="1101722" y="552336"/>
                </a:lnTo>
                <a:lnTo>
                  <a:pt x="1103576" y="560244"/>
                </a:lnTo>
                <a:lnTo>
                  <a:pt x="1104635" y="568153"/>
                </a:lnTo>
                <a:lnTo>
                  <a:pt x="1105429" y="576326"/>
                </a:lnTo>
                <a:lnTo>
                  <a:pt x="1106223" y="584498"/>
                </a:lnTo>
                <a:lnTo>
                  <a:pt x="1106488" y="592671"/>
                </a:lnTo>
                <a:lnTo>
                  <a:pt x="1106488" y="666223"/>
                </a:lnTo>
                <a:lnTo>
                  <a:pt x="1106488" y="666750"/>
                </a:lnTo>
                <a:lnTo>
                  <a:pt x="1066240" y="666223"/>
                </a:lnTo>
                <a:lnTo>
                  <a:pt x="1066240" y="592671"/>
                </a:lnTo>
                <a:lnTo>
                  <a:pt x="1065711" y="586080"/>
                </a:lnTo>
                <a:lnTo>
                  <a:pt x="1065446" y="579753"/>
                </a:lnTo>
                <a:lnTo>
                  <a:pt x="1064652" y="573689"/>
                </a:lnTo>
                <a:lnTo>
                  <a:pt x="1063857" y="567362"/>
                </a:lnTo>
                <a:lnTo>
                  <a:pt x="1062268" y="561035"/>
                </a:lnTo>
                <a:lnTo>
                  <a:pt x="1060945" y="554708"/>
                </a:lnTo>
                <a:lnTo>
                  <a:pt x="1059356" y="548908"/>
                </a:lnTo>
                <a:lnTo>
                  <a:pt x="1056973" y="542581"/>
                </a:lnTo>
                <a:lnTo>
                  <a:pt x="1054590" y="536781"/>
                </a:lnTo>
                <a:lnTo>
                  <a:pt x="1052206" y="530982"/>
                </a:lnTo>
                <a:lnTo>
                  <a:pt x="1049294" y="525182"/>
                </a:lnTo>
                <a:lnTo>
                  <a:pt x="1046381" y="519909"/>
                </a:lnTo>
                <a:lnTo>
                  <a:pt x="1042939" y="514373"/>
                </a:lnTo>
                <a:lnTo>
                  <a:pt x="1039497" y="509364"/>
                </a:lnTo>
                <a:lnTo>
                  <a:pt x="1035525" y="504355"/>
                </a:lnTo>
                <a:lnTo>
                  <a:pt x="1031553" y="499610"/>
                </a:lnTo>
                <a:lnTo>
                  <a:pt x="1027316" y="495128"/>
                </a:lnTo>
                <a:lnTo>
                  <a:pt x="1023080" y="490383"/>
                </a:lnTo>
                <a:lnTo>
                  <a:pt x="1018049" y="486428"/>
                </a:lnTo>
                <a:lnTo>
                  <a:pt x="1013283" y="482474"/>
                </a:lnTo>
                <a:lnTo>
                  <a:pt x="1007987" y="478783"/>
                </a:lnTo>
                <a:lnTo>
                  <a:pt x="1002956" y="475356"/>
                </a:lnTo>
                <a:lnTo>
                  <a:pt x="997130" y="472193"/>
                </a:lnTo>
                <a:lnTo>
                  <a:pt x="991570" y="469556"/>
                </a:lnTo>
                <a:lnTo>
                  <a:pt x="985480" y="466920"/>
                </a:lnTo>
                <a:lnTo>
                  <a:pt x="979390" y="464811"/>
                </a:lnTo>
                <a:lnTo>
                  <a:pt x="973035" y="462966"/>
                </a:lnTo>
                <a:lnTo>
                  <a:pt x="966415" y="461120"/>
                </a:lnTo>
                <a:lnTo>
                  <a:pt x="959530" y="459802"/>
                </a:lnTo>
                <a:lnTo>
                  <a:pt x="952381" y="459011"/>
                </a:lnTo>
                <a:lnTo>
                  <a:pt x="945232" y="458220"/>
                </a:lnTo>
                <a:lnTo>
                  <a:pt x="937553" y="457957"/>
                </a:lnTo>
                <a:lnTo>
                  <a:pt x="873739" y="457957"/>
                </a:lnTo>
                <a:lnTo>
                  <a:pt x="870826" y="457957"/>
                </a:lnTo>
                <a:lnTo>
                  <a:pt x="868178" y="457429"/>
                </a:lnTo>
                <a:lnTo>
                  <a:pt x="865530" y="456375"/>
                </a:lnTo>
                <a:lnTo>
                  <a:pt x="863147" y="455320"/>
                </a:lnTo>
                <a:lnTo>
                  <a:pt x="861029" y="453475"/>
                </a:lnTo>
                <a:lnTo>
                  <a:pt x="858911" y="451893"/>
                </a:lnTo>
                <a:lnTo>
                  <a:pt x="857322" y="449521"/>
                </a:lnTo>
                <a:lnTo>
                  <a:pt x="855733" y="447148"/>
                </a:lnTo>
                <a:lnTo>
                  <a:pt x="854674" y="444775"/>
                </a:lnTo>
                <a:lnTo>
                  <a:pt x="854144" y="441875"/>
                </a:lnTo>
                <a:lnTo>
                  <a:pt x="853615" y="439239"/>
                </a:lnTo>
                <a:lnTo>
                  <a:pt x="853615" y="436339"/>
                </a:lnTo>
                <a:lnTo>
                  <a:pt x="854144" y="433966"/>
                </a:lnTo>
                <a:lnTo>
                  <a:pt x="854674" y="431330"/>
                </a:lnTo>
                <a:lnTo>
                  <a:pt x="855733" y="428694"/>
                </a:lnTo>
                <a:lnTo>
                  <a:pt x="857587" y="426058"/>
                </a:lnTo>
                <a:lnTo>
                  <a:pt x="860234" y="422103"/>
                </a:lnTo>
                <a:lnTo>
                  <a:pt x="862882" y="418149"/>
                </a:lnTo>
                <a:lnTo>
                  <a:pt x="865530" y="413931"/>
                </a:lnTo>
                <a:lnTo>
                  <a:pt x="867649" y="409713"/>
                </a:lnTo>
                <a:lnTo>
                  <a:pt x="869767" y="405495"/>
                </a:lnTo>
                <a:lnTo>
                  <a:pt x="871885" y="401013"/>
                </a:lnTo>
                <a:lnTo>
                  <a:pt x="874798" y="392313"/>
                </a:lnTo>
                <a:lnTo>
                  <a:pt x="877446" y="384141"/>
                </a:lnTo>
                <a:lnTo>
                  <a:pt x="879299" y="375705"/>
                </a:lnTo>
                <a:lnTo>
                  <a:pt x="880358" y="367796"/>
                </a:lnTo>
                <a:lnTo>
                  <a:pt x="880623" y="364105"/>
                </a:lnTo>
                <a:lnTo>
                  <a:pt x="880623" y="360414"/>
                </a:lnTo>
                <a:lnTo>
                  <a:pt x="880623" y="355669"/>
                </a:lnTo>
                <a:lnTo>
                  <a:pt x="880358" y="351187"/>
                </a:lnTo>
                <a:lnTo>
                  <a:pt x="879829" y="346178"/>
                </a:lnTo>
                <a:lnTo>
                  <a:pt x="879035" y="341697"/>
                </a:lnTo>
                <a:lnTo>
                  <a:pt x="877975" y="337215"/>
                </a:lnTo>
                <a:lnTo>
                  <a:pt x="876916" y="332733"/>
                </a:lnTo>
                <a:lnTo>
                  <a:pt x="875857" y="328515"/>
                </a:lnTo>
                <a:lnTo>
                  <a:pt x="874004" y="324297"/>
                </a:lnTo>
                <a:lnTo>
                  <a:pt x="872415" y="320343"/>
                </a:lnTo>
                <a:lnTo>
                  <a:pt x="870561" y="316388"/>
                </a:lnTo>
                <a:lnTo>
                  <a:pt x="868708" y="312698"/>
                </a:lnTo>
                <a:lnTo>
                  <a:pt x="866325" y="309007"/>
                </a:lnTo>
                <a:lnTo>
                  <a:pt x="863942" y="305580"/>
                </a:lnTo>
                <a:lnTo>
                  <a:pt x="861558" y="302152"/>
                </a:lnTo>
                <a:lnTo>
                  <a:pt x="858646" y="298725"/>
                </a:lnTo>
                <a:lnTo>
                  <a:pt x="855733" y="295562"/>
                </a:lnTo>
                <a:lnTo>
                  <a:pt x="852556" y="292662"/>
                </a:lnTo>
                <a:lnTo>
                  <a:pt x="849378" y="289762"/>
                </a:lnTo>
                <a:lnTo>
                  <a:pt x="845936" y="287389"/>
                </a:lnTo>
                <a:lnTo>
                  <a:pt x="842494" y="284753"/>
                </a:lnTo>
                <a:lnTo>
                  <a:pt x="838787" y="282380"/>
                </a:lnTo>
                <a:lnTo>
                  <a:pt x="834815" y="280271"/>
                </a:lnTo>
                <a:lnTo>
                  <a:pt x="830578" y="278162"/>
                </a:lnTo>
                <a:lnTo>
                  <a:pt x="826342" y="276317"/>
                </a:lnTo>
                <a:lnTo>
                  <a:pt x="822105" y="274735"/>
                </a:lnTo>
                <a:lnTo>
                  <a:pt x="817074" y="273153"/>
                </a:lnTo>
                <a:lnTo>
                  <a:pt x="812572" y="271835"/>
                </a:lnTo>
                <a:lnTo>
                  <a:pt x="807541" y="270781"/>
                </a:lnTo>
                <a:lnTo>
                  <a:pt x="802246" y="269990"/>
                </a:lnTo>
                <a:lnTo>
                  <a:pt x="796950" y="269462"/>
                </a:lnTo>
                <a:lnTo>
                  <a:pt x="791125" y="269199"/>
                </a:lnTo>
                <a:lnTo>
                  <a:pt x="785564" y="268935"/>
                </a:lnTo>
                <a:lnTo>
                  <a:pt x="783181" y="268935"/>
                </a:lnTo>
                <a:lnTo>
                  <a:pt x="781063" y="268672"/>
                </a:lnTo>
                <a:lnTo>
                  <a:pt x="779474" y="267881"/>
                </a:lnTo>
                <a:lnTo>
                  <a:pt x="777356" y="267353"/>
                </a:lnTo>
                <a:lnTo>
                  <a:pt x="775767" y="266563"/>
                </a:lnTo>
                <a:lnTo>
                  <a:pt x="773913" y="265508"/>
                </a:lnTo>
                <a:lnTo>
                  <a:pt x="772589" y="264190"/>
                </a:lnTo>
                <a:lnTo>
                  <a:pt x="771265" y="263135"/>
                </a:lnTo>
                <a:lnTo>
                  <a:pt x="769677" y="261817"/>
                </a:lnTo>
                <a:lnTo>
                  <a:pt x="768618" y="259972"/>
                </a:lnTo>
                <a:lnTo>
                  <a:pt x="767823" y="258654"/>
                </a:lnTo>
                <a:lnTo>
                  <a:pt x="766764" y="256545"/>
                </a:lnTo>
                <a:lnTo>
                  <a:pt x="765970" y="254963"/>
                </a:lnTo>
                <a:lnTo>
                  <a:pt x="765705" y="252854"/>
                </a:lnTo>
                <a:lnTo>
                  <a:pt x="765175" y="251009"/>
                </a:lnTo>
                <a:lnTo>
                  <a:pt x="765175" y="248899"/>
                </a:lnTo>
                <a:lnTo>
                  <a:pt x="765175" y="247054"/>
                </a:lnTo>
                <a:lnTo>
                  <a:pt x="765705" y="244945"/>
                </a:lnTo>
                <a:lnTo>
                  <a:pt x="765970" y="242836"/>
                </a:lnTo>
                <a:lnTo>
                  <a:pt x="766764" y="241254"/>
                </a:lnTo>
                <a:lnTo>
                  <a:pt x="767823" y="239145"/>
                </a:lnTo>
                <a:lnTo>
                  <a:pt x="768618" y="237827"/>
                </a:lnTo>
                <a:lnTo>
                  <a:pt x="769677" y="235982"/>
                </a:lnTo>
                <a:lnTo>
                  <a:pt x="771265" y="234664"/>
                </a:lnTo>
                <a:lnTo>
                  <a:pt x="772589" y="233609"/>
                </a:lnTo>
                <a:lnTo>
                  <a:pt x="773913" y="232291"/>
                </a:lnTo>
                <a:lnTo>
                  <a:pt x="775767" y="231236"/>
                </a:lnTo>
                <a:lnTo>
                  <a:pt x="777356" y="230446"/>
                </a:lnTo>
                <a:lnTo>
                  <a:pt x="779474" y="229918"/>
                </a:lnTo>
                <a:lnTo>
                  <a:pt x="781063" y="229391"/>
                </a:lnTo>
                <a:lnTo>
                  <a:pt x="783181" y="229127"/>
                </a:lnTo>
                <a:lnTo>
                  <a:pt x="785564" y="228600"/>
                </a:lnTo>
                <a:close/>
                <a:moveTo>
                  <a:pt x="732956" y="188912"/>
                </a:moveTo>
                <a:lnTo>
                  <a:pt x="740614" y="188912"/>
                </a:lnTo>
                <a:lnTo>
                  <a:pt x="742727" y="188912"/>
                </a:lnTo>
                <a:lnTo>
                  <a:pt x="744576" y="189176"/>
                </a:lnTo>
                <a:lnTo>
                  <a:pt x="746688" y="189705"/>
                </a:lnTo>
                <a:lnTo>
                  <a:pt x="748273" y="190233"/>
                </a:lnTo>
                <a:lnTo>
                  <a:pt x="750121" y="191026"/>
                </a:lnTo>
                <a:lnTo>
                  <a:pt x="751706" y="192348"/>
                </a:lnTo>
                <a:lnTo>
                  <a:pt x="753290" y="193405"/>
                </a:lnTo>
                <a:lnTo>
                  <a:pt x="754611" y="194462"/>
                </a:lnTo>
                <a:lnTo>
                  <a:pt x="755931" y="196048"/>
                </a:lnTo>
                <a:lnTo>
                  <a:pt x="757251" y="197633"/>
                </a:lnTo>
                <a:lnTo>
                  <a:pt x="758308" y="198955"/>
                </a:lnTo>
                <a:lnTo>
                  <a:pt x="759100" y="201069"/>
                </a:lnTo>
                <a:lnTo>
                  <a:pt x="759628" y="202919"/>
                </a:lnTo>
                <a:lnTo>
                  <a:pt x="760420" y="204769"/>
                </a:lnTo>
                <a:lnTo>
                  <a:pt x="760685" y="206884"/>
                </a:lnTo>
                <a:lnTo>
                  <a:pt x="760685" y="208734"/>
                </a:lnTo>
                <a:lnTo>
                  <a:pt x="760685" y="210848"/>
                </a:lnTo>
                <a:lnTo>
                  <a:pt x="760420" y="212698"/>
                </a:lnTo>
                <a:lnTo>
                  <a:pt x="759628" y="214812"/>
                </a:lnTo>
                <a:lnTo>
                  <a:pt x="759100" y="216398"/>
                </a:lnTo>
                <a:lnTo>
                  <a:pt x="758308" y="218512"/>
                </a:lnTo>
                <a:lnTo>
                  <a:pt x="757251" y="219834"/>
                </a:lnTo>
                <a:lnTo>
                  <a:pt x="755931" y="221684"/>
                </a:lnTo>
                <a:lnTo>
                  <a:pt x="754875" y="223005"/>
                </a:lnTo>
                <a:lnTo>
                  <a:pt x="753554" y="224063"/>
                </a:lnTo>
                <a:lnTo>
                  <a:pt x="751706" y="225384"/>
                </a:lnTo>
                <a:lnTo>
                  <a:pt x="750121" y="226441"/>
                </a:lnTo>
                <a:lnTo>
                  <a:pt x="748273" y="227234"/>
                </a:lnTo>
                <a:lnTo>
                  <a:pt x="746688" y="228027"/>
                </a:lnTo>
                <a:lnTo>
                  <a:pt x="744576" y="228556"/>
                </a:lnTo>
                <a:lnTo>
                  <a:pt x="742727" y="228820"/>
                </a:lnTo>
                <a:lnTo>
                  <a:pt x="740614" y="228820"/>
                </a:lnTo>
                <a:lnTo>
                  <a:pt x="735069" y="229084"/>
                </a:lnTo>
                <a:lnTo>
                  <a:pt x="729787" y="229349"/>
                </a:lnTo>
                <a:lnTo>
                  <a:pt x="725034" y="230142"/>
                </a:lnTo>
                <a:lnTo>
                  <a:pt x="720280" y="230934"/>
                </a:lnTo>
                <a:lnTo>
                  <a:pt x="716055" y="232256"/>
                </a:lnTo>
                <a:lnTo>
                  <a:pt x="711829" y="233313"/>
                </a:lnTo>
                <a:lnTo>
                  <a:pt x="708132" y="234634"/>
                </a:lnTo>
                <a:lnTo>
                  <a:pt x="704699" y="236484"/>
                </a:lnTo>
                <a:lnTo>
                  <a:pt x="701266" y="238070"/>
                </a:lnTo>
                <a:lnTo>
                  <a:pt x="698097" y="240185"/>
                </a:lnTo>
                <a:lnTo>
                  <a:pt x="694928" y="242563"/>
                </a:lnTo>
                <a:lnTo>
                  <a:pt x="692287" y="244678"/>
                </a:lnTo>
                <a:lnTo>
                  <a:pt x="689647" y="247056"/>
                </a:lnTo>
                <a:lnTo>
                  <a:pt x="687006" y="249699"/>
                </a:lnTo>
                <a:lnTo>
                  <a:pt x="684893" y="252342"/>
                </a:lnTo>
                <a:lnTo>
                  <a:pt x="682516" y="255249"/>
                </a:lnTo>
                <a:lnTo>
                  <a:pt x="680140" y="258156"/>
                </a:lnTo>
                <a:lnTo>
                  <a:pt x="678555" y="261328"/>
                </a:lnTo>
                <a:lnTo>
                  <a:pt x="676442" y="264499"/>
                </a:lnTo>
                <a:lnTo>
                  <a:pt x="674858" y="267935"/>
                </a:lnTo>
                <a:lnTo>
                  <a:pt x="671953" y="274807"/>
                </a:lnTo>
                <a:lnTo>
                  <a:pt x="669576" y="281678"/>
                </a:lnTo>
                <a:lnTo>
                  <a:pt x="667992" y="288814"/>
                </a:lnTo>
                <a:lnTo>
                  <a:pt x="666407" y="296479"/>
                </a:lnTo>
                <a:lnTo>
                  <a:pt x="665615" y="303879"/>
                </a:lnTo>
                <a:lnTo>
                  <a:pt x="665615" y="311015"/>
                </a:lnTo>
                <a:lnTo>
                  <a:pt x="665615" y="314715"/>
                </a:lnTo>
                <a:lnTo>
                  <a:pt x="665879" y="318150"/>
                </a:lnTo>
                <a:lnTo>
                  <a:pt x="666143" y="321850"/>
                </a:lnTo>
                <a:lnTo>
                  <a:pt x="667200" y="325551"/>
                </a:lnTo>
                <a:lnTo>
                  <a:pt x="667728" y="328986"/>
                </a:lnTo>
                <a:lnTo>
                  <a:pt x="668784" y="332686"/>
                </a:lnTo>
                <a:lnTo>
                  <a:pt x="669840" y="336122"/>
                </a:lnTo>
                <a:lnTo>
                  <a:pt x="671425" y="339822"/>
                </a:lnTo>
                <a:lnTo>
                  <a:pt x="672745" y="343258"/>
                </a:lnTo>
                <a:lnTo>
                  <a:pt x="674594" y="346694"/>
                </a:lnTo>
                <a:lnTo>
                  <a:pt x="676178" y="349865"/>
                </a:lnTo>
                <a:lnTo>
                  <a:pt x="678291" y="353037"/>
                </a:lnTo>
                <a:lnTo>
                  <a:pt x="680404" y="356473"/>
                </a:lnTo>
                <a:lnTo>
                  <a:pt x="683045" y="359644"/>
                </a:lnTo>
                <a:lnTo>
                  <a:pt x="685421" y="362551"/>
                </a:lnTo>
                <a:lnTo>
                  <a:pt x="688326" y="365458"/>
                </a:lnTo>
                <a:lnTo>
                  <a:pt x="690967" y="368366"/>
                </a:lnTo>
                <a:lnTo>
                  <a:pt x="694136" y="371009"/>
                </a:lnTo>
                <a:lnTo>
                  <a:pt x="697305" y="373651"/>
                </a:lnTo>
                <a:lnTo>
                  <a:pt x="700738" y="376030"/>
                </a:lnTo>
                <a:lnTo>
                  <a:pt x="704435" y="378144"/>
                </a:lnTo>
                <a:lnTo>
                  <a:pt x="708132" y="380523"/>
                </a:lnTo>
                <a:lnTo>
                  <a:pt x="712094" y="382373"/>
                </a:lnTo>
                <a:lnTo>
                  <a:pt x="716055" y="384223"/>
                </a:lnTo>
                <a:lnTo>
                  <a:pt x="720808" y="385809"/>
                </a:lnTo>
                <a:lnTo>
                  <a:pt x="725298" y="387395"/>
                </a:lnTo>
                <a:lnTo>
                  <a:pt x="729787" y="388452"/>
                </a:lnTo>
                <a:lnTo>
                  <a:pt x="735069" y="389509"/>
                </a:lnTo>
                <a:lnTo>
                  <a:pt x="740086" y="390566"/>
                </a:lnTo>
                <a:lnTo>
                  <a:pt x="745368" y="391095"/>
                </a:lnTo>
                <a:lnTo>
                  <a:pt x="750914" y="391623"/>
                </a:lnTo>
                <a:lnTo>
                  <a:pt x="756987" y="391623"/>
                </a:lnTo>
                <a:lnTo>
                  <a:pt x="764910" y="391359"/>
                </a:lnTo>
                <a:lnTo>
                  <a:pt x="767815" y="391359"/>
                </a:lnTo>
                <a:lnTo>
                  <a:pt x="770192" y="391888"/>
                </a:lnTo>
                <a:lnTo>
                  <a:pt x="772833" y="392680"/>
                </a:lnTo>
                <a:lnTo>
                  <a:pt x="775474" y="393738"/>
                </a:lnTo>
                <a:lnTo>
                  <a:pt x="777586" y="395059"/>
                </a:lnTo>
                <a:lnTo>
                  <a:pt x="779699" y="396645"/>
                </a:lnTo>
                <a:lnTo>
                  <a:pt x="781812" y="398759"/>
                </a:lnTo>
                <a:lnTo>
                  <a:pt x="783396" y="401138"/>
                </a:lnTo>
                <a:lnTo>
                  <a:pt x="784452" y="403516"/>
                </a:lnTo>
                <a:lnTo>
                  <a:pt x="785509" y="406159"/>
                </a:lnTo>
                <a:lnTo>
                  <a:pt x="786037" y="408802"/>
                </a:lnTo>
                <a:lnTo>
                  <a:pt x="786301" y="411445"/>
                </a:lnTo>
                <a:lnTo>
                  <a:pt x="786037" y="414088"/>
                </a:lnTo>
                <a:lnTo>
                  <a:pt x="785509" y="416731"/>
                </a:lnTo>
                <a:lnTo>
                  <a:pt x="784452" y="419374"/>
                </a:lnTo>
                <a:lnTo>
                  <a:pt x="783396" y="421752"/>
                </a:lnTo>
                <a:lnTo>
                  <a:pt x="781283" y="425188"/>
                </a:lnTo>
                <a:lnTo>
                  <a:pt x="779699" y="428888"/>
                </a:lnTo>
                <a:lnTo>
                  <a:pt x="778378" y="433117"/>
                </a:lnTo>
                <a:lnTo>
                  <a:pt x="777058" y="437081"/>
                </a:lnTo>
                <a:lnTo>
                  <a:pt x="776266" y="441310"/>
                </a:lnTo>
                <a:lnTo>
                  <a:pt x="775738" y="445274"/>
                </a:lnTo>
                <a:lnTo>
                  <a:pt x="775210" y="449767"/>
                </a:lnTo>
                <a:lnTo>
                  <a:pt x="775210" y="453996"/>
                </a:lnTo>
                <a:lnTo>
                  <a:pt x="775474" y="459810"/>
                </a:lnTo>
                <a:lnTo>
                  <a:pt x="776002" y="465625"/>
                </a:lnTo>
                <a:lnTo>
                  <a:pt x="777058" y="471175"/>
                </a:lnTo>
                <a:lnTo>
                  <a:pt x="778907" y="476725"/>
                </a:lnTo>
                <a:lnTo>
                  <a:pt x="780755" y="482011"/>
                </a:lnTo>
                <a:lnTo>
                  <a:pt x="783132" y="487032"/>
                </a:lnTo>
                <a:lnTo>
                  <a:pt x="786037" y="491525"/>
                </a:lnTo>
                <a:lnTo>
                  <a:pt x="789206" y="495754"/>
                </a:lnTo>
                <a:lnTo>
                  <a:pt x="792639" y="499454"/>
                </a:lnTo>
                <a:lnTo>
                  <a:pt x="796600" y="502890"/>
                </a:lnTo>
                <a:lnTo>
                  <a:pt x="800561" y="506061"/>
                </a:lnTo>
                <a:lnTo>
                  <a:pt x="805051" y="508176"/>
                </a:lnTo>
                <a:lnTo>
                  <a:pt x="809804" y="510290"/>
                </a:lnTo>
                <a:lnTo>
                  <a:pt x="815350" y="512140"/>
                </a:lnTo>
                <a:lnTo>
                  <a:pt x="821424" y="512933"/>
                </a:lnTo>
                <a:lnTo>
                  <a:pt x="827498" y="513197"/>
                </a:lnTo>
                <a:lnTo>
                  <a:pt x="881370" y="513197"/>
                </a:lnTo>
                <a:lnTo>
                  <a:pt x="935507" y="513197"/>
                </a:lnTo>
                <a:lnTo>
                  <a:pt x="944486" y="513461"/>
                </a:lnTo>
                <a:lnTo>
                  <a:pt x="952936" y="513990"/>
                </a:lnTo>
                <a:lnTo>
                  <a:pt x="961651" y="515047"/>
                </a:lnTo>
                <a:lnTo>
                  <a:pt x="969574" y="516897"/>
                </a:lnTo>
                <a:lnTo>
                  <a:pt x="977232" y="518747"/>
                </a:lnTo>
                <a:lnTo>
                  <a:pt x="984626" y="521390"/>
                </a:lnTo>
                <a:lnTo>
                  <a:pt x="991756" y="524562"/>
                </a:lnTo>
                <a:lnTo>
                  <a:pt x="998623" y="527997"/>
                </a:lnTo>
                <a:lnTo>
                  <a:pt x="1004960" y="531962"/>
                </a:lnTo>
                <a:lnTo>
                  <a:pt x="1010770" y="536455"/>
                </a:lnTo>
                <a:lnTo>
                  <a:pt x="1016316" y="541476"/>
                </a:lnTo>
                <a:lnTo>
                  <a:pt x="1021069" y="546762"/>
                </a:lnTo>
                <a:lnTo>
                  <a:pt x="1025559" y="552576"/>
                </a:lnTo>
                <a:lnTo>
                  <a:pt x="1029784" y="558919"/>
                </a:lnTo>
                <a:lnTo>
                  <a:pt x="1032953" y="564998"/>
                </a:lnTo>
                <a:lnTo>
                  <a:pt x="1036122" y="571870"/>
                </a:lnTo>
                <a:lnTo>
                  <a:pt x="1037971" y="576363"/>
                </a:lnTo>
                <a:lnTo>
                  <a:pt x="1039291" y="581384"/>
                </a:lnTo>
                <a:lnTo>
                  <a:pt x="1040612" y="585877"/>
                </a:lnTo>
                <a:lnTo>
                  <a:pt x="1041404" y="590899"/>
                </a:lnTo>
                <a:lnTo>
                  <a:pt x="1042196" y="595920"/>
                </a:lnTo>
                <a:lnTo>
                  <a:pt x="1042460" y="600942"/>
                </a:lnTo>
                <a:lnTo>
                  <a:pt x="1042988" y="606228"/>
                </a:lnTo>
                <a:lnTo>
                  <a:pt x="1042988" y="611249"/>
                </a:lnTo>
                <a:lnTo>
                  <a:pt x="1042988" y="666222"/>
                </a:lnTo>
                <a:lnTo>
                  <a:pt x="1042724" y="666750"/>
                </a:lnTo>
                <a:lnTo>
                  <a:pt x="1002848" y="666750"/>
                </a:lnTo>
                <a:lnTo>
                  <a:pt x="1002848" y="666222"/>
                </a:lnTo>
                <a:lnTo>
                  <a:pt x="1002848" y="611249"/>
                </a:lnTo>
                <a:lnTo>
                  <a:pt x="1002584" y="604377"/>
                </a:lnTo>
                <a:lnTo>
                  <a:pt x="1001792" y="597770"/>
                </a:lnTo>
                <a:lnTo>
                  <a:pt x="1000207" y="591956"/>
                </a:lnTo>
                <a:lnTo>
                  <a:pt x="998623" y="586406"/>
                </a:lnTo>
                <a:lnTo>
                  <a:pt x="996246" y="581648"/>
                </a:lnTo>
                <a:lnTo>
                  <a:pt x="993869" y="577156"/>
                </a:lnTo>
                <a:lnTo>
                  <a:pt x="990700" y="572927"/>
                </a:lnTo>
                <a:lnTo>
                  <a:pt x="987003" y="569227"/>
                </a:lnTo>
                <a:lnTo>
                  <a:pt x="983042" y="566055"/>
                </a:lnTo>
                <a:lnTo>
                  <a:pt x="978288" y="563148"/>
                </a:lnTo>
                <a:lnTo>
                  <a:pt x="973007" y="560241"/>
                </a:lnTo>
                <a:lnTo>
                  <a:pt x="966933" y="557862"/>
                </a:lnTo>
                <a:lnTo>
                  <a:pt x="960067" y="556012"/>
                </a:lnTo>
                <a:lnTo>
                  <a:pt x="952672" y="554426"/>
                </a:lnTo>
                <a:lnTo>
                  <a:pt x="944486" y="553634"/>
                </a:lnTo>
                <a:lnTo>
                  <a:pt x="935243" y="553369"/>
                </a:lnTo>
                <a:lnTo>
                  <a:pt x="827498" y="553369"/>
                </a:lnTo>
                <a:lnTo>
                  <a:pt x="822216" y="553369"/>
                </a:lnTo>
                <a:lnTo>
                  <a:pt x="816670" y="552841"/>
                </a:lnTo>
                <a:lnTo>
                  <a:pt x="811653" y="552312"/>
                </a:lnTo>
                <a:lnTo>
                  <a:pt x="806371" y="550991"/>
                </a:lnTo>
                <a:lnTo>
                  <a:pt x="801618" y="549934"/>
                </a:lnTo>
                <a:lnTo>
                  <a:pt x="796864" y="548348"/>
                </a:lnTo>
                <a:lnTo>
                  <a:pt x="791847" y="546498"/>
                </a:lnTo>
                <a:lnTo>
                  <a:pt x="787621" y="544648"/>
                </a:lnTo>
                <a:lnTo>
                  <a:pt x="783396" y="542269"/>
                </a:lnTo>
                <a:lnTo>
                  <a:pt x="779171" y="539890"/>
                </a:lnTo>
                <a:lnTo>
                  <a:pt x="775210" y="536983"/>
                </a:lnTo>
                <a:lnTo>
                  <a:pt x="771512" y="534340"/>
                </a:lnTo>
                <a:lnTo>
                  <a:pt x="767815" y="531433"/>
                </a:lnTo>
                <a:lnTo>
                  <a:pt x="764382" y="528262"/>
                </a:lnTo>
                <a:lnTo>
                  <a:pt x="760949" y="524826"/>
                </a:lnTo>
                <a:lnTo>
                  <a:pt x="758044" y="521390"/>
                </a:lnTo>
                <a:lnTo>
                  <a:pt x="755139" y="517690"/>
                </a:lnTo>
                <a:lnTo>
                  <a:pt x="752498" y="513990"/>
                </a:lnTo>
                <a:lnTo>
                  <a:pt x="750121" y="510026"/>
                </a:lnTo>
                <a:lnTo>
                  <a:pt x="747745" y="506061"/>
                </a:lnTo>
                <a:lnTo>
                  <a:pt x="745896" y="502097"/>
                </a:lnTo>
                <a:lnTo>
                  <a:pt x="743783" y="498133"/>
                </a:lnTo>
                <a:lnTo>
                  <a:pt x="742199" y="493640"/>
                </a:lnTo>
                <a:lnTo>
                  <a:pt x="740614" y="489411"/>
                </a:lnTo>
                <a:lnTo>
                  <a:pt x="739294" y="485182"/>
                </a:lnTo>
                <a:lnTo>
                  <a:pt x="737974" y="480954"/>
                </a:lnTo>
                <a:lnTo>
                  <a:pt x="737181" y="476461"/>
                </a:lnTo>
                <a:lnTo>
                  <a:pt x="736389" y="471968"/>
                </a:lnTo>
                <a:lnTo>
                  <a:pt x="735861" y="467475"/>
                </a:lnTo>
                <a:lnTo>
                  <a:pt x="735333" y="462982"/>
                </a:lnTo>
                <a:lnTo>
                  <a:pt x="735069" y="458753"/>
                </a:lnTo>
                <a:lnTo>
                  <a:pt x="735069" y="453996"/>
                </a:lnTo>
                <a:lnTo>
                  <a:pt x="735069" y="448182"/>
                </a:lnTo>
                <a:lnTo>
                  <a:pt x="735597" y="442367"/>
                </a:lnTo>
                <a:lnTo>
                  <a:pt x="736389" y="436817"/>
                </a:lnTo>
                <a:lnTo>
                  <a:pt x="737445" y="430738"/>
                </a:lnTo>
                <a:lnTo>
                  <a:pt x="731107" y="429945"/>
                </a:lnTo>
                <a:lnTo>
                  <a:pt x="725562" y="428888"/>
                </a:lnTo>
                <a:lnTo>
                  <a:pt x="719752" y="427567"/>
                </a:lnTo>
                <a:lnTo>
                  <a:pt x="714206" y="426245"/>
                </a:lnTo>
                <a:lnTo>
                  <a:pt x="708660" y="424395"/>
                </a:lnTo>
                <a:lnTo>
                  <a:pt x="703379" y="422545"/>
                </a:lnTo>
                <a:lnTo>
                  <a:pt x="698097" y="420431"/>
                </a:lnTo>
                <a:lnTo>
                  <a:pt x="693344" y="418052"/>
                </a:lnTo>
                <a:lnTo>
                  <a:pt x="688590" y="415674"/>
                </a:lnTo>
                <a:lnTo>
                  <a:pt x="683837" y="413031"/>
                </a:lnTo>
                <a:lnTo>
                  <a:pt x="679347" y="410124"/>
                </a:lnTo>
                <a:lnTo>
                  <a:pt x="675122" y="406952"/>
                </a:lnTo>
                <a:lnTo>
                  <a:pt x="670897" y="403781"/>
                </a:lnTo>
                <a:lnTo>
                  <a:pt x="666936" y="400873"/>
                </a:lnTo>
                <a:lnTo>
                  <a:pt x="663238" y="397438"/>
                </a:lnTo>
                <a:lnTo>
                  <a:pt x="659541" y="393738"/>
                </a:lnTo>
                <a:lnTo>
                  <a:pt x="655316" y="389245"/>
                </a:lnTo>
                <a:lnTo>
                  <a:pt x="651355" y="384752"/>
                </a:lnTo>
                <a:lnTo>
                  <a:pt x="647922" y="379994"/>
                </a:lnTo>
                <a:lnTo>
                  <a:pt x="644489" y="374973"/>
                </a:lnTo>
                <a:lnTo>
                  <a:pt x="641584" y="370216"/>
                </a:lnTo>
                <a:lnTo>
                  <a:pt x="638943" y="365194"/>
                </a:lnTo>
                <a:lnTo>
                  <a:pt x="636302" y="359908"/>
                </a:lnTo>
                <a:lnTo>
                  <a:pt x="633925" y="354887"/>
                </a:lnTo>
                <a:lnTo>
                  <a:pt x="632077" y="349337"/>
                </a:lnTo>
                <a:lnTo>
                  <a:pt x="630228" y="344051"/>
                </a:lnTo>
                <a:lnTo>
                  <a:pt x="628908" y="338501"/>
                </a:lnTo>
                <a:lnTo>
                  <a:pt x="627587" y="333215"/>
                </a:lnTo>
                <a:lnTo>
                  <a:pt x="626531" y="327401"/>
                </a:lnTo>
                <a:lnTo>
                  <a:pt x="626003" y="322115"/>
                </a:lnTo>
                <a:lnTo>
                  <a:pt x="625475" y="316300"/>
                </a:lnTo>
                <a:lnTo>
                  <a:pt x="625475" y="311015"/>
                </a:lnTo>
                <a:lnTo>
                  <a:pt x="625475" y="303614"/>
                </a:lnTo>
                <a:lnTo>
                  <a:pt x="626003" y="295950"/>
                </a:lnTo>
                <a:lnTo>
                  <a:pt x="627323" y="288286"/>
                </a:lnTo>
                <a:lnTo>
                  <a:pt x="628644" y="280885"/>
                </a:lnTo>
                <a:lnTo>
                  <a:pt x="630228" y="273221"/>
                </a:lnTo>
                <a:lnTo>
                  <a:pt x="632605" y="265556"/>
                </a:lnTo>
                <a:lnTo>
                  <a:pt x="635510" y="257892"/>
                </a:lnTo>
                <a:lnTo>
                  <a:pt x="638679" y="250492"/>
                </a:lnTo>
                <a:lnTo>
                  <a:pt x="642640" y="243092"/>
                </a:lnTo>
                <a:lnTo>
                  <a:pt x="646865" y="235956"/>
                </a:lnTo>
                <a:lnTo>
                  <a:pt x="651883" y="229084"/>
                </a:lnTo>
                <a:lnTo>
                  <a:pt x="654524" y="225648"/>
                </a:lnTo>
                <a:lnTo>
                  <a:pt x="657693" y="222213"/>
                </a:lnTo>
                <a:lnTo>
                  <a:pt x="660598" y="219041"/>
                </a:lnTo>
                <a:lnTo>
                  <a:pt x="664031" y="216134"/>
                </a:lnTo>
                <a:lnTo>
                  <a:pt x="667464" y="212962"/>
                </a:lnTo>
                <a:lnTo>
                  <a:pt x="670897" y="210319"/>
                </a:lnTo>
                <a:lnTo>
                  <a:pt x="674594" y="207677"/>
                </a:lnTo>
                <a:lnTo>
                  <a:pt x="678555" y="205034"/>
                </a:lnTo>
                <a:lnTo>
                  <a:pt x="682516" y="202919"/>
                </a:lnTo>
                <a:lnTo>
                  <a:pt x="686742" y="200541"/>
                </a:lnTo>
                <a:lnTo>
                  <a:pt x="692551" y="197898"/>
                </a:lnTo>
                <a:lnTo>
                  <a:pt x="698625" y="195255"/>
                </a:lnTo>
                <a:lnTo>
                  <a:pt x="704963" y="193405"/>
                </a:lnTo>
                <a:lnTo>
                  <a:pt x="711565" y="191555"/>
                </a:lnTo>
                <a:lnTo>
                  <a:pt x="718431" y="190498"/>
                </a:lnTo>
                <a:lnTo>
                  <a:pt x="725562" y="189440"/>
                </a:lnTo>
                <a:lnTo>
                  <a:pt x="732956" y="188912"/>
                </a:lnTo>
                <a:close/>
                <a:moveTo>
                  <a:pt x="660135" y="149754"/>
                </a:moveTo>
                <a:lnTo>
                  <a:pt x="649288" y="150283"/>
                </a:lnTo>
                <a:lnTo>
                  <a:pt x="638440" y="150548"/>
                </a:lnTo>
                <a:lnTo>
                  <a:pt x="627856" y="151342"/>
                </a:lnTo>
                <a:lnTo>
                  <a:pt x="617273" y="152400"/>
                </a:lnTo>
                <a:lnTo>
                  <a:pt x="606690" y="153723"/>
                </a:lnTo>
                <a:lnTo>
                  <a:pt x="596106" y="155046"/>
                </a:lnTo>
                <a:lnTo>
                  <a:pt x="585787" y="156633"/>
                </a:lnTo>
                <a:lnTo>
                  <a:pt x="575204" y="158485"/>
                </a:lnTo>
                <a:lnTo>
                  <a:pt x="565150" y="160602"/>
                </a:lnTo>
                <a:lnTo>
                  <a:pt x="555096" y="162454"/>
                </a:lnTo>
                <a:lnTo>
                  <a:pt x="544777" y="165100"/>
                </a:lnTo>
                <a:lnTo>
                  <a:pt x="534723" y="167746"/>
                </a:lnTo>
                <a:lnTo>
                  <a:pt x="524669" y="170392"/>
                </a:lnTo>
                <a:lnTo>
                  <a:pt x="514879" y="173302"/>
                </a:lnTo>
                <a:lnTo>
                  <a:pt x="505354" y="176477"/>
                </a:lnTo>
                <a:lnTo>
                  <a:pt x="495565" y="179917"/>
                </a:lnTo>
                <a:lnTo>
                  <a:pt x="485775" y="183356"/>
                </a:lnTo>
                <a:lnTo>
                  <a:pt x="476515" y="187060"/>
                </a:lnTo>
                <a:lnTo>
                  <a:pt x="466725" y="191029"/>
                </a:lnTo>
                <a:lnTo>
                  <a:pt x="457729" y="194998"/>
                </a:lnTo>
                <a:lnTo>
                  <a:pt x="448204" y="199231"/>
                </a:lnTo>
                <a:lnTo>
                  <a:pt x="438944" y="203994"/>
                </a:lnTo>
                <a:lnTo>
                  <a:pt x="430212" y="208492"/>
                </a:lnTo>
                <a:lnTo>
                  <a:pt x="420952" y="213254"/>
                </a:lnTo>
                <a:lnTo>
                  <a:pt x="412221" y="218281"/>
                </a:lnTo>
                <a:lnTo>
                  <a:pt x="403754" y="223308"/>
                </a:lnTo>
                <a:lnTo>
                  <a:pt x="395023" y="228600"/>
                </a:lnTo>
                <a:lnTo>
                  <a:pt x="386556" y="234156"/>
                </a:lnTo>
                <a:lnTo>
                  <a:pt x="377825" y="239713"/>
                </a:lnTo>
                <a:lnTo>
                  <a:pt x="369623" y="245269"/>
                </a:lnTo>
                <a:lnTo>
                  <a:pt x="361685" y="251354"/>
                </a:lnTo>
                <a:lnTo>
                  <a:pt x="1090349" y="979753"/>
                </a:lnTo>
                <a:lnTo>
                  <a:pt x="1096169" y="971815"/>
                </a:lnTo>
                <a:lnTo>
                  <a:pt x="1101726" y="963613"/>
                </a:lnTo>
                <a:lnTo>
                  <a:pt x="1107546" y="954882"/>
                </a:lnTo>
                <a:lnTo>
                  <a:pt x="1113103" y="946680"/>
                </a:lnTo>
                <a:lnTo>
                  <a:pt x="1118394" y="937948"/>
                </a:lnTo>
                <a:lnTo>
                  <a:pt x="1123421" y="929217"/>
                </a:lnTo>
                <a:lnTo>
                  <a:pt x="1128449" y="920486"/>
                </a:lnTo>
                <a:lnTo>
                  <a:pt x="1133211" y="911490"/>
                </a:lnTo>
                <a:lnTo>
                  <a:pt x="1137709" y="902494"/>
                </a:lnTo>
                <a:lnTo>
                  <a:pt x="1142207" y="893234"/>
                </a:lnTo>
                <a:lnTo>
                  <a:pt x="1146440" y="884238"/>
                </a:lnTo>
                <a:lnTo>
                  <a:pt x="1150409" y="874713"/>
                </a:lnTo>
                <a:lnTo>
                  <a:pt x="1154378" y="865188"/>
                </a:lnTo>
                <a:lnTo>
                  <a:pt x="1158082" y="855928"/>
                </a:lnTo>
                <a:lnTo>
                  <a:pt x="1161786" y="846138"/>
                </a:lnTo>
                <a:lnTo>
                  <a:pt x="1164961" y="836348"/>
                </a:lnTo>
                <a:lnTo>
                  <a:pt x="1168136" y="826823"/>
                </a:lnTo>
                <a:lnTo>
                  <a:pt x="1171311" y="816769"/>
                </a:lnTo>
                <a:lnTo>
                  <a:pt x="1173957" y="806715"/>
                </a:lnTo>
                <a:lnTo>
                  <a:pt x="1176603" y="796661"/>
                </a:lnTo>
                <a:lnTo>
                  <a:pt x="1178984" y="786871"/>
                </a:lnTo>
                <a:lnTo>
                  <a:pt x="1181101" y="776553"/>
                </a:lnTo>
                <a:lnTo>
                  <a:pt x="1183217" y="766234"/>
                </a:lnTo>
                <a:lnTo>
                  <a:pt x="1184805" y="755915"/>
                </a:lnTo>
                <a:lnTo>
                  <a:pt x="1186657" y="745332"/>
                </a:lnTo>
                <a:lnTo>
                  <a:pt x="1187980" y="735013"/>
                </a:lnTo>
                <a:lnTo>
                  <a:pt x="1189303" y="724430"/>
                </a:lnTo>
                <a:lnTo>
                  <a:pt x="1190096" y="713846"/>
                </a:lnTo>
                <a:lnTo>
                  <a:pt x="1190890" y="702998"/>
                </a:lnTo>
                <a:lnTo>
                  <a:pt x="1191419" y="692415"/>
                </a:lnTo>
                <a:lnTo>
                  <a:pt x="1191684" y="681567"/>
                </a:lnTo>
                <a:lnTo>
                  <a:pt x="1191949" y="670719"/>
                </a:lnTo>
                <a:lnTo>
                  <a:pt x="1191684" y="657490"/>
                </a:lnTo>
                <a:lnTo>
                  <a:pt x="1191155" y="643996"/>
                </a:lnTo>
                <a:lnTo>
                  <a:pt x="1190361" y="630502"/>
                </a:lnTo>
                <a:lnTo>
                  <a:pt x="1189303" y="617538"/>
                </a:lnTo>
                <a:lnTo>
                  <a:pt x="1187715" y="604309"/>
                </a:lnTo>
                <a:lnTo>
                  <a:pt x="1185863" y="591344"/>
                </a:lnTo>
                <a:lnTo>
                  <a:pt x="1183746" y="578644"/>
                </a:lnTo>
                <a:lnTo>
                  <a:pt x="1181101" y="565680"/>
                </a:lnTo>
                <a:lnTo>
                  <a:pt x="1178719" y="553244"/>
                </a:lnTo>
                <a:lnTo>
                  <a:pt x="1175544" y="540544"/>
                </a:lnTo>
                <a:lnTo>
                  <a:pt x="1172105" y="528109"/>
                </a:lnTo>
                <a:lnTo>
                  <a:pt x="1168401" y="515673"/>
                </a:lnTo>
                <a:lnTo>
                  <a:pt x="1164696" y="503767"/>
                </a:lnTo>
                <a:lnTo>
                  <a:pt x="1160463" y="491596"/>
                </a:lnTo>
                <a:lnTo>
                  <a:pt x="1155701" y="479690"/>
                </a:lnTo>
                <a:lnTo>
                  <a:pt x="1150938" y="468048"/>
                </a:lnTo>
                <a:lnTo>
                  <a:pt x="1145911" y="456407"/>
                </a:lnTo>
                <a:lnTo>
                  <a:pt x="1140619" y="445029"/>
                </a:lnTo>
                <a:lnTo>
                  <a:pt x="1135063" y="433388"/>
                </a:lnTo>
                <a:lnTo>
                  <a:pt x="1128978" y="422275"/>
                </a:lnTo>
                <a:lnTo>
                  <a:pt x="1122892" y="411427"/>
                </a:lnTo>
                <a:lnTo>
                  <a:pt x="1116278" y="400579"/>
                </a:lnTo>
                <a:lnTo>
                  <a:pt x="1109928" y="389996"/>
                </a:lnTo>
                <a:lnTo>
                  <a:pt x="1103049" y="379413"/>
                </a:lnTo>
                <a:lnTo>
                  <a:pt x="1095905" y="369359"/>
                </a:lnTo>
                <a:lnTo>
                  <a:pt x="1088496" y="359040"/>
                </a:lnTo>
                <a:lnTo>
                  <a:pt x="1080824" y="348986"/>
                </a:lnTo>
                <a:lnTo>
                  <a:pt x="1072886" y="339196"/>
                </a:lnTo>
                <a:lnTo>
                  <a:pt x="1064684" y="329936"/>
                </a:lnTo>
                <a:lnTo>
                  <a:pt x="1056482" y="320411"/>
                </a:lnTo>
                <a:lnTo>
                  <a:pt x="1047751" y="311415"/>
                </a:lnTo>
                <a:lnTo>
                  <a:pt x="1039284" y="302154"/>
                </a:lnTo>
                <a:lnTo>
                  <a:pt x="1030288" y="293688"/>
                </a:lnTo>
                <a:lnTo>
                  <a:pt x="1021028" y="284956"/>
                </a:lnTo>
                <a:lnTo>
                  <a:pt x="1011503" y="276754"/>
                </a:lnTo>
                <a:lnTo>
                  <a:pt x="1002242" y="268817"/>
                </a:lnTo>
                <a:lnTo>
                  <a:pt x="992453" y="260615"/>
                </a:lnTo>
                <a:lnTo>
                  <a:pt x="982399" y="252942"/>
                </a:lnTo>
                <a:lnTo>
                  <a:pt x="972344" y="245798"/>
                </a:lnTo>
                <a:lnTo>
                  <a:pt x="962290" y="238654"/>
                </a:lnTo>
                <a:lnTo>
                  <a:pt x="951707" y="231511"/>
                </a:lnTo>
                <a:lnTo>
                  <a:pt x="941123" y="225160"/>
                </a:lnTo>
                <a:lnTo>
                  <a:pt x="930276" y="218810"/>
                </a:lnTo>
                <a:lnTo>
                  <a:pt x="919163" y="212460"/>
                </a:lnTo>
                <a:lnTo>
                  <a:pt x="908051" y="206640"/>
                </a:lnTo>
                <a:lnTo>
                  <a:pt x="896673" y="201083"/>
                </a:lnTo>
                <a:lnTo>
                  <a:pt x="885296" y="195527"/>
                </a:lnTo>
                <a:lnTo>
                  <a:pt x="873655" y="190500"/>
                </a:lnTo>
                <a:lnTo>
                  <a:pt x="862013" y="185737"/>
                </a:lnTo>
                <a:lnTo>
                  <a:pt x="849842" y="181240"/>
                </a:lnTo>
                <a:lnTo>
                  <a:pt x="837936" y="177006"/>
                </a:lnTo>
                <a:lnTo>
                  <a:pt x="825765" y="173037"/>
                </a:lnTo>
                <a:lnTo>
                  <a:pt x="813330" y="169333"/>
                </a:lnTo>
                <a:lnTo>
                  <a:pt x="801159" y="165894"/>
                </a:lnTo>
                <a:lnTo>
                  <a:pt x="788459" y="162983"/>
                </a:lnTo>
                <a:lnTo>
                  <a:pt x="776023" y="160337"/>
                </a:lnTo>
                <a:lnTo>
                  <a:pt x="763058" y="157956"/>
                </a:lnTo>
                <a:lnTo>
                  <a:pt x="750358" y="155575"/>
                </a:lnTo>
                <a:lnTo>
                  <a:pt x="737129" y="153987"/>
                </a:lnTo>
                <a:lnTo>
                  <a:pt x="724165" y="152135"/>
                </a:lnTo>
                <a:lnTo>
                  <a:pt x="710935" y="151077"/>
                </a:lnTo>
                <a:lnTo>
                  <a:pt x="697706" y="150283"/>
                </a:lnTo>
                <a:lnTo>
                  <a:pt x="684213" y="150019"/>
                </a:lnTo>
                <a:lnTo>
                  <a:pt x="670983" y="149754"/>
                </a:lnTo>
                <a:lnTo>
                  <a:pt x="660135" y="149754"/>
                </a:lnTo>
                <a:close/>
                <a:moveTo>
                  <a:pt x="670719" y="0"/>
                </a:moveTo>
                <a:lnTo>
                  <a:pt x="688181" y="264"/>
                </a:lnTo>
                <a:lnTo>
                  <a:pt x="705115" y="794"/>
                </a:lnTo>
                <a:lnTo>
                  <a:pt x="722313" y="2117"/>
                </a:lnTo>
                <a:lnTo>
                  <a:pt x="739246" y="3439"/>
                </a:lnTo>
                <a:lnTo>
                  <a:pt x="755915" y="5556"/>
                </a:lnTo>
                <a:lnTo>
                  <a:pt x="772848" y="7673"/>
                </a:lnTo>
                <a:lnTo>
                  <a:pt x="789517" y="10583"/>
                </a:lnTo>
                <a:lnTo>
                  <a:pt x="805921" y="13758"/>
                </a:lnTo>
                <a:lnTo>
                  <a:pt x="822326" y="17462"/>
                </a:lnTo>
                <a:lnTo>
                  <a:pt x="838201" y="21167"/>
                </a:lnTo>
                <a:lnTo>
                  <a:pt x="854340" y="25664"/>
                </a:lnTo>
                <a:lnTo>
                  <a:pt x="870215" y="30162"/>
                </a:lnTo>
                <a:lnTo>
                  <a:pt x="885826" y="35454"/>
                </a:lnTo>
                <a:lnTo>
                  <a:pt x="901436" y="40746"/>
                </a:lnTo>
                <a:lnTo>
                  <a:pt x="916782" y="46567"/>
                </a:lnTo>
                <a:lnTo>
                  <a:pt x="931863" y="52917"/>
                </a:lnTo>
                <a:lnTo>
                  <a:pt x="946680" y="59531"/>
                </a:lnTo>
                <a:lnTo>
                  <a:pt x="961496" y="66146"/>
                </a:lnTo>
                <a:lnTo>
                  <a:pt x="976313" y="73819"/>
                </a:lnTo>
                <a:lnTo>
                  <a:pt x="990336" y="81227"/>
                </a:lnTo>
                <a:lnTo>
                  <a:pt x="1004624" y="89164"/>
                </a:lnTo>
                <a:lnTo>
                  <a:pt x="1018382" y="97367"/>
                </a:lnTo>
                <a:lnTo>
                  <a:pt x="1032405" y="105833"/>
                </a:lnTo>
                <a:lnTo>
                  <a:pt x="1045899" y="114829"/>
                </a:lnTo>
                <a:lnTo>
                  <a:pt x="1059128" y="123825"/>
                </a:lnTo>
                <a:lnTo>
                  <a:pt x="1072092" y="133350"/>
                </a:lnTo>
                <a:lnTo>
                  <a:pt x="1085057" y="143404"/>
                </a:lnTo>
                <a:lnTo>
                  <a:pt x="1097492" y="153458"/>
                </a:lnTo>
                <a:lnTo>
                  <a:pt x="1109928" y="163512"/>
                </a:lnTo>
                <a:lnTo>
                  <a:pt x="1121834" y="174625"/>
                </a:lnTo>
                <a:lnTo>
                  <a:pt x="1133476" y="185473"/>
                </a:lnTo>
                <a:lnTo>
                  <a:pt x="1144853" y="196585"/>
                </a:lnTo>
                <a:lnTo>
                  <a:pt x="1155965" y="208227"/>
                </a:lnTo>
                <a:lnTo>
                  <a:pt x="1167342" y="219869"/>
                </a:lnTo>
                <a:lnTo>
                  <a:pt x="1177926" y="231775"/>
                </a:lnTo>
                <a:lnTo>
                  <a:pt x="1188244" y="244211"/>
                </a:lnTo>
                <a:lnTo>
                  <a:pt x="1198299" y="256646"/>
                </a:lnTo>
                <a:lnTo>
                  <a:pt x="1208088" y="269611"/>
                </a:lnTo>
                <a:lnTo>
                  <a:pt x="1217878" y="282311"/>
                </a:lnTo>
                <a:lnTo>
                  <a:pt x="1226874" y="295804"/>
                </a:lnTo>
                <a:lnTo>
                  <a:pt x="1235869" y="309298"/>
                </a:lnTo>
                <a:lnTo>
                  <a:pt x="1244336" y="323057"/>
                </a:lnTo>
                <a:lnTo>
                  <a:pt x="1252538" y="337079"/>
                </a:lnTo>
                <a:lnTo>
                  <a:pt x="1260211" y="351102"/>
                </a:lnTo>
                <a:lnTo>
                  <a:pt x="1268149" y="365654"/>
                </a:lnTo>
                <a:lnTo>
                  <a:pt x="1275292" y="380207"/>
                </a:lnTo>
                <a:lnTo>
                  <a:pt x="1281907" y="394759"/>
                </a:lnTo>
                <a:lnTo>
                  <a:pt x="1288522" y="409840"/>
                </a:lnTo>
                <a:lnTo>
                  <a:pt x="1294872" y="424921"/>
                </a:lnTo>
                <a:lnTo>
                  <a:pt x="1300692" y="440267"/>
                </a:lnTo>
                <a:lnTo>
                  <a:pt x="1306249" y="455877"/>
                </a:lnTo>
                <a:lnTo>
                  <a:pt x="1311276" y="471488"/>
                </a:lnTo>
                <a:lnTo>
                  <a:pt x="1316038" y="487098"/>
                </a:lnTo>
                <a:lnTo>
                  <a:pt x="1320272" y="503238"/>
                </a:lnTo>
                <a:lnTo>
                  <a:pt x="1324240" y="519377"/>
                </a:lnTo>
                <a:lnTo>
                  <a:pt x="1327680" y="535782"/>
                </a:lnTo>
                <a:lnTo>
                  <a:pt x="1330855" y="551921"/>
                </a:lnTo>
                <a:lnTo>
                  <a:pt x="1333765" y="568590"/>
                </a:lnTo>
                <a:lnTo>
                  <a:pt x="1335882" y="585523"/>
                </a:lnTo>
                <a:lnTo>
                  <a:pt x="1337999" y="602192"/>
                </a:lnTo>
                <a:lnTo>
                  <a:pt x="1339322" y="619125"/>
                </a:lnTo>
                <a:lnTo>
                  <a:pt x="1340644" y="636323"/>
                </a:lnTo>
                <a:lnTo>
                  <a:pt x="1341174" y="653521"/>
                </a:lnTo>
                <a:lnTo>
                  <a:pt x="1341438" y="670719"/>
                </a:lnTo>
                <a:lnTo>
                  <a:pt x="1341174" y="687917"/>
                </a:lnTo>
                <a:lnTo>
                  <a:pt x="1340644" y="705380"/>
                </a:lnTo>
                <a:lnTo>
                  <a:pt x="1339322" y="722313"/>
                </a:lnTo>
                <a:lnTo>
                  <a:pt x="1337999" y="739246"/>
                </a:lnTo>
                <a:lnTo>
                  <a:pt x="1335882" y="756180"/>
                </a:lnTo>
                <a:lnTo>
                  <a:pt x="1333765" y="772848"/>
                </a:lnTo>
                <a:lnTo>
                  <a:pt x="1330855" y="789253"/>
                </a:lnTo>
                <a:lnTo>
                  <a:pt x="1327680" y="805921"/>
                </a:lnTo>
                <a:lnTo>
                  <a:pt x="1324240" y="822061"/>
                </a:lnTo>
                <a:lnTo>
                  <a:pt x="1320272" y="838465"/>
                </a:lnTo>
                <a:lnTo>
                  <a:pt x="1316038" y="854340"/>
                </a:lnTo>
                <a:lnTo>
                  <a:pt x="1311540" y="870215"/>
                </a:lnTo>
                <a:lnTo>
                  <a:pt x="1306249" y="885825"/>
                </a:lnTo>
                <a:lnTo>
                  <a:pt x="1300957" y="901171"/>
                </a:lnTo>
                <a:lnTo>
                  <a:pt x="1294872" y="916782"/>
                </a:lnTo>
                <a:lnTo>
                  <a:pt x="1288522" y="931863"/>
                </a:lnTo>
                <a:lnTo>
                  <a:pt x="1282436" y="946680"/>
                </a:lnTo>
                <a:lnTo>
                  <a:pt x="1275292" y="961496"/>
                </a:lnTo>
                <a:lnTo>
                  <a:pt x="1268149" y="976048"/>
                </a:lnTo>
                <a:lnTo>
                  <a:pt x="1260740" y="990336"/>
                </a:lnTo>
                <a:lnTo>
                  <a:pt x="1252538" y="1004623"/>
                </a:lnTo>
                <a:lnTo>
                  <a:pt x="1244336" y="1018646"/>
                </a:lnTo>
                <a:lnTo>
                  <a:pt x="1235869" y="1032405"/>
                </a:lnTo>
                <a:lnTo>
                  <a:pt x="1226874" y="1045898"/>
                </a:lnTo>
                <a:lnTo>
                  <a:pt x="1217878" y="1058863"/>
                </a:lnTo>
                <a:lnTo>
                  <a:pt x="1208088" y="1072092"/>
                </a:lnTo>
                <a:lnTo>
                  <a:pt x="1198299" y="1084792"/>
                </a:lnTo>
                <a:lnTo>
                  <a:pt x="1188244" y="1097492"/>
                </a:lnTo>
                <a:lnTo>
                  <a:pt x="1177926" y="1109663"/>
                </a:lnTo>
                <a:lnTo>
                  <a:pt x="1167342" y="1121834"/>
                </a:lnTo>
                <a:lnTo>
                  <a:pt x="1156494" y="1133476"/>
                </a:lnTo>
                <a:lnTo>
                  <a:pt x="1144853" y="1144853"/>
                </a:lnTo>
                <a:lnTo>
                  <a:pt x="1133476" y="1156230"/>
                </a:lnTo>
                <a:lnTo>
                  <a:pt x="1121834" y="1167078"/>
                </a:lnTo>
                <a:lnTo>
                  <a:pt x="1109928" y="1177661"/>
                </a:lnTo>
                <a:lnTo>
                  <a:pt x="1097492" y="1188244"/>
                </a:lnTo>
                <a:lnTo>
                  <a:pt x="1085057" y="1198299"/>
                </a:lnTo>
                <a:lnTo>
                  <a:pt x="1072092" y="1208088"/>
                </a:lnTo>
                <a:lnTo>
                  <a:pt x="1059128" y="1217613"/>
                </a:lnTo>
                <a:lnTo>
                  <a:pt x="1045899" y="1226874"/>
                </a:lnTo>
                <a:lnTo>
                  <a:pt x="1032405" y="1235605"/>
                </a:lnTo>
                <a:lnTo>
                  <a:pt x="1018646" y="1244336"/>
                </a:lnTo>
                <a:lnTo>
                  <a:pt x="1004624" y="1252538"/>
                </a:lnTo>
                <a:lnTo>
                  <a:pt x="990336" y="1260476"/>
                </a:lnTo>
                <a:lnTo>
                  <a:pt x="976313" y="1267884"/>
                </a:lnTo>
                <a:lnTo>
                  <a:pt x="961496" y="1275028"/>
                </a:lnTo>
                <a:lnTo>
                  <a:pt x="946680" y="1282171"/>
                </a:lnTo>
                <a:lnTo>
                  <a:pt x="931863" y="1288786"/>
                </a:lnTo>
                <a:lnTo>
                  <a:pt x="916782" y="1294872"/>
                </a:lnTo>
                <a:lnTo>
                  <a:pt x="901436" y="1300692"/>
                </a:lnTo>
                <a:lnTo>
                  <a:pt x="885826" y="1306249"/>
                </a:lnTo>
                <a:lnTo>
                  <a:pt x="870215" y="1311276"/>
                </a:lnTo>
                <a:lnTo>
                  <a:pt x="854605" y="1316038"/>
                </a:lnTo>
                <a:lnTo>
                  <a:pt x="838465" y="1320272"/>
                </a:lnTo>
                <a:lnTo>
                  <a:pt x="822326" y="1324240"/>
                </a:lnTo>
                <a:lnTo>
                  <a:pt x="805921" y="1327680"/>
                </a:lnTo>
                <a:lnTo>
                  <a:pt x="789782" y="1331119"/>
                </a:lnTo>
                <a:lnTo>
                  <a:pt x="772848" y="1333501"/>
                </a:lnTo>
                <a:lnTo>
                  <a:pt x="756179" y="1335882"/>
                </a:lnTo>
                <a:lnTo>
                  <a:pt x="739510" y="1337999"/>
                </a:lnTo>
                <a:lnTo>
                  <a:pt x="722577" y="1339322"/>
                </a:lnTo>
                <a:lnTo>
                  <a:pt x="705379" y="1340380"/>
                </a:lnTo>
                <a:lnTo>
                  <a:pt x="688446" y="1341174"/>
                </a:lnTo>
                <a:lnTo>
                  <a:pt x="670983" y="1341438"/>
                </a:lnTo>
                <a:lnTo>
                  <a:pt x="670719" y="1341438"/>
                </a:lnTo>
                <a:lnTo>
                  <a:pt x="653521" y="1341438"/>
                </a:lnTo>
                <a:lnTo>
                  <a:pt x="636323" y="1340380"/>
                </a:lnTo>
                <a:lnTo>
                  <a:pt x="619125" y="1339322"/>
                </a:lnTo>
                <a:lnTo>
                  <a:pt x="602456" y="1337999"/>
                </a:lnTo>
                <a:lnTo>
                  <a:pt x="585523" y="1335882"/>
                </a:lnTo>
                <a:lnTo>
                  <a:pt x="568590" y="1333501"/>
                </a:lnTo>
                <a:lnTo>
                  <a:pt x="552185" y="1331119"/>
                </a:lnTo>
                <a:lnTo>
                  <a:pt x="535781" y="1327944"/>
                </a:lnTo>
                <a:lnTo>
                  <a:pt x="519377" y="1324240"/>
                </a:lnTo>
                <a:lnTo>
                  <a:pt x="503237" y="1320272"/>
                </a:lnTo>
                <a:lnTo>
                  <a:pt x="487362" y="1316038"/>
                </a:lnTo>
                <a:lnTo>
                  <a:pt x="471223" y="1311276"/>
                </a:lnTo>
                <a:lnTo>
                  <a:pt x="455877" y="1306249"/>
                </a:lnTo>
                <a:lnTo>
                  <a:pt x="440267" y="1300692"/>
                </a:lnTo>
                <a:lnTo>
                  <a:pt x="424921" y="1294872"/>
                </a:lnTo>
                <a:lnTo>
                  <a:pt x="409840" y="1288786"/>
                </a:lnTo>
                <a:lnTo>
                  <a:pt x="394758" y="1282171"/>
                </a:lnTo>
                <a:lnTo>
                  <a:pt x="379942" y="1275292"/>
                </a:lnTo>
                <a:lnTo>
                  <a:pt x="365389" y="1267884"/>
                </a:lnTo>
                <a:lnTo>
                  <a:pt x="351102" y="1260476"/>
                </a:lnTo>
                <a:lnTo>
                  <a:pt x="337079" y="1252538"/>
                </a:lnTo>
                <a:lnTo>
                  <a:pt x="323056" y="1244336"/>
                </a:lnTo>
                <a:lnTo>
                  <a:pt x="309298" y="1235605"/>
                </a:lnTo>
                <a:lnTo>
                  <a:pt x="295804" y="1226874"/>
                </a:lnTo>
                <a:lnTo>
                  <a:pt x="282575" y="1217613"/>
                </a:lnTo>
                <a:lnTo>
                  <a:pt x="269346" y="1208088"/>
                </a:lnTo>
                <a:lnTo>
                  <a:pt x="256910" y="1198299"/>
                </a:lnTo>
                <a:lnTo>
                  <a:pt x="244210" y="1188244"/>
                </a:lnTo>
                <a:lnTo>
                  <a:pt x="232039" y="1177661"/>
                </a:lnTo>
                <a:lnTo>
                  <a:pt x="220133" y="1167078"/>
                </a:lnTo>
                <a:lnTo>
                  <a:pt x="207962" y="1156230"/>
                </a:lnTo>
                <a:lnTo>
                  <a:pt x="196585" y="1144853"/>
                </a:lnTo>
                <a:lnTo>
                  <a:pt x="185473" y="1133476"/>
                </a:lnTo>
                <a:lnTo>
                  <a:pt x="174625" y="1121834"/>
                </a:lnTo>
                <a:lnTo>
                  <a:pt x="163777" y="1109663"/>
                </a:lnTo>
                <a:lnTo>
                  <a:pt x="153458" y="1097492"/>
                </a:lnTo>
                <a:lnTo>
                  <a:pt x="143139" y="1084792"/>
                </a:lnTo>
                <a:lnTo>
                  <a:pt x="133614" y="1072092"/>
                </a:lnTo>
                <a:lnTo>
                  <a:pt x="124089" y="1058863"/>
                </a:lnTo>
                <a:lnTo>
                  <a:pt x="114829" y="1045898"/>
                </a:lnTo>
                <a:lnTo>
                  <a:pt x="105833" y="1032405"/>
                </a:lnTo>
                <a:lnTo>
                  <a:pt x="97102" y="1018646"/>
                </a:lnTo>
                <a:lnTo>
                  <a:pt x="89164" y="1004623"/>
                </a:lnTo>
                <a:lnTo>
                  <a:pt x="81227" y="990336"/>
                </a:lnTo>
                <a:lnTo>
                  <a:pt x="73554" y="976048"/>
                </a:lnTo>
                <a:lnTo>
                  <a:pt x="66410" y="961496"/>
                </a:lnTo>
                <a:lnTo>
                  <a:pt x="59531" y="946680"/>
                </a:lnTo>
                <a:lnTo>
                  <a:pt x="52916" y="931863"/>
                </a:lnTo>
                <a:lnTo>
                  <a:pt x="46566" y="916782"/>
                </a:lnTo>
                <a:lnTo>
                  <a:pt x="41010" y="901171"/>
                </a:lnTo>
                <a:lnTo>
                  <a:pt x="35454" y="885825"/>
                </a:lnTo>
                <a:lnTo>
                  <a:pt x="30427" y="870215"/>
                </a:lnTo>
                <a:lnTo>
                  <a:pt x="25664" y="854340"/>
                </a:lnTo>
                <a:lnTo>
                  <a:pt x="21166" y="838465"/>
                </a:lnTo>
                <a:lnTo>
                  <a:pt x="17198" y="822061"/>
                </a:lnTo>
                <a:lnTo>
                  <a:pt x="13758" y="805921"/>
                </a:lnTo>
                <a:lnTo>
                  <a:pt x="10583" y="789253"/>
                </a:lnTo>
                <a:lnTo>
                  <a:pt x="7937" y="772848"/>
                </a:lnTo>
                <a:lnTo>
                  <a:pt x="5556" y="756180"/>
                </a:lnTo>
                <a:lnTo>
                  <a:pt x="3439" y="739246"/>
                </a:lnTo>
                <a:lnTo>
                  <a:pt x="2116" y="722313"/>
                </a:lnTo>
                <a:lnTo>
                  <a:pt x="1058" y="705380"/>
                </a:lnTo>
                <a:lnTo>
                  <a:pt x="529" y="687917"/>
                </a:lnTo>
                <a:lnTo>
                  <a:pt x="0" y="670719"/>
                </a:lnTo>
                <a:lnTo>
                  <a:pt x="529" y="653521"/>
                </a:lnTo>
                <a:lnTo>
                  <a:pt x="1058" y="636323"/>
                </a:lnTo>
                <a:lnTo>
                  <a:pt x="2116" y="619125"/>
                </a:lnTo>
                <a:lnTo>
                  <a:pt x="3439" y="602192"/>
                </a:lnTo>
                <a:lnTo>
                  <a:pt x="5556" y="585523"/>
                </a:lnTo>
                <a:lnTo>
                  <a:pt x="7937" y="568855"/>
                </a:lnTo>
                <a:lnTo>
                  <a:pt x="10583" y="551921"/>
                </a:lnTo>
                <a:lnTo>
                  <a:pt x="13758" y="535782"/>
                </a:lnTo>
                <a:lnTo>
                  <a:pt x="17198" y="519377"/>
                </a:lnTo>
                <a:lnTo>
                  <a:pt x="21166" y="503238"/>
                </a:lnTo>
                <a:lnTo>
                  <a:pt x="25664" y="487098"/>
                </a:lnTo>
                <a:lnTo>
                  <a:pt x="30427" y="471488"/>
                </a:lnTo>
                <a:lnTo>
                  <a:pt x="35454" y="455877"/>
                </a:lnTo>
                <a:lnTo>
                  <a:pt x="41010" y="440267"/>
                </a:lnTo>
                <a:lnTo>
                  <a:pt x="46566" y="424921"/>
                </a:lnTo>
                <a:lnTo>
                  <a:pt x="52916" y="409840"/>
                </a:lnTo>
                <a:lnTo>
                  <a:pt x="59531" y="394759"/>
                </a:lnTo>
                <a:lnTo>
                  <a:pt x="66410" y="380207"/>
                </a:lnTo>
                <a:lnTo>
                  <a:pt x="73554" y="365654"/>
                </a:lnTo>
                <a:lnTo>
                  <a:pt x="81227" y="351102"/>
                </a:lnTo>
                <a:lnTo>
                  <a:pt x="89164" y="337079"/>
                </a:lnTo>
                <a:lnTo>
                  <a:pt x="97102" y="323057"/>
                </a:lnTo>
                <a:lnTo>
                  <a:pt x="105833" y="309298"/>
                </a:lnTo>
                <a:lnTo>
                  <a:pt x="114564" y="295804"/>
                </a:lnTo>
                <a:lnTo>
                  <a:pt x="124089" y="282311"/>
                </a:lnTo>
                <a:lnTo>
                  <a:pt x="133614" y="269611"/>
                </a:lnTo>
                <a:lnTo>
                  <a:pt x="143139" y="256646"/>
                </a:lnTo>
                <a:lnTo>
                  <a:pt x="153458" y="244211"/>
                </a:lnTo>
                <a:lnTo>
                  <a:pt x="163777" y="231775"/>
                </a:lnTo>
                <a:lnTo>
                  <a:pt x="174625" y="219869"/>
                </a:lnTo>
                <a:lnTo>
                  <a:pt x="185473" y="208227"/>
                </a:lnTo>
                <a:lnTo>
                  <a:pt x="196585" y="196585"/>
                </a:lnTo>
                <a:lnTo>
                  <a:pt x="207962" y="185473"/>
                </a:lnTo>
                <a:lnTo>
                  <a:pt x="220133" y="174625"/>
                </a:lnTo>
                <a:lnTo>
                  <a:pt x="232039" y="163512"/>
                </a:lnTo>
                <a:lnTo>
                  <a:pt x="244210" y="153458"/>
                </a:lnTo>
                <a:lnTo>
                  <a:pt x="256910" y="143404"/>
                </a:lnTo>
                <a:lnTo>
                  <a:pt x="269346" y="133350"/>
                </a:lnTo>
                <a:lnTo>
                  <a:pt x="282575" y="123825"/>
                </a:lnTo>
                <a:lnTo>
                  <a:pt x="295804" y="114829"/>
                </a:lnTo>
                <a:lnTo>
                  <a:pt x="309298" y="105833"/>
                </a:lnTo>
                <a:lnTo>
                  <a:pt x="323056" y="97367"/>
                </a:lnTo>
                <a:lnTo>
                  <a:pt x="337079" y="89164"/>
                </a:lnTo>
                <a:lnTo>
                  <a:pt x="351102" y="81227"/>
                </a:lnTo>
                <a:lnTo>
                  <a:pt x="365389" y="73819"/>
                </a:lnTo>
                <a:lnTo>
                  <a:pt x="379942" y="66146"/>
                </a:lnTo>
                <a:lnTo>
                  <a:pt x="394758" y="59531"/>
                </a:lnTo>
                <a:lnTo>
                  <a:pt x="409575" y="52917"/>
                </a:lnTo>
                <a:lnTo>
                  <a:pt x="424921" y="46567"/>
                </a:lnTo>
                <a:lnTo>
                  <a:pt x="440267" y="40746"/>
                </a:lnTo>
                <a:lnTo>
                  <a:pt x="455612" y="35454"/>
                </a:lnTo>
                <a:lnTo>
                  <a:pt x="471223" y="30162"/>
                </a:lnTo>
                <a:lnTo>
                  <a:pt x="487362" y="25664"/>
                </a:lnTo>
                <a:lnTo>
                  <a:pt x="503237" y="21167"/>
                </a:lnTo>
                <a:lnTo>
                  <a:pt x="519377" y="17462"/>
                </a:lnTo>
                <a:lnTo>
                  <a:pt x="535781" y="13758"/>
                </a:lnTo>
                <a:lnTo>
                  <a:pt x="552185" y="10583"/>
                </a:lnTo>
                <a:lnTo>
                  <a:pt x="568590" y="7673"/>
                </a:lnTo>
                <a:lnTo>
                  <a:pt x="585523" y="5556"/>
                </a:lnTo>
                <a:lnTo>
                  <a:pt x="602456" y="3439"/>
                </a:lnTo>
                <a:lnTo>
                  <a:pt x="619125" y="2117"/>
                </a:lnTo>
                <a:lnTo>
                  <a:pt x="636323" y="794"/>
                </a:lnTo>
                <a:lnTo>
                  <a:pt x="653521" y="264"/>
                </a:lnTo>
                <a:lnTo>
                  <a:pt x="6707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90029606-BB85-B0E0-D97D-210357EC5E40}"/>
              </a:ext>
            </a:extLst>
          </p:cNvPr>
          <p:cNvSpPr>
            <a:spLocks/>
          </p:cNvSpPr>
          <p:nvPr/>
        </p:nvSpPr>
        <p:spPr bwMode="auto">
          <a:xfrm>
            <a:off x="4526794" y="1968995"/>
            <a:ext cx="694595" cy="588091"/>
          </a:xfrm>
          <a:custGeom>
            <a:avLst/>
            <a:gdLst>
              <a:gd name="T0" fmla="*/ 294416 w 1263650"/>
              <a:gd name="T1" fmla="*/ 1098599 h 1069975"/>
              <a:gd name="T2" fmla="*/ 1320142 w 1263650"/>
              <a:gd name="T3" fmla="*/ 878240 h 1069975"/>
              <a:gd name="T4" fmla="*/ 1613379 w 1263650"/>
              <a:gd name="T5" fmla="*/ 878240 h 1069975"/>
              <a:gd name="T6" fmla="*/ 74190 w 1263650"/>
              <a:gd name="T7" fmla="*/ 1612900 h 1069975"/>
              <a:gd name="T8" fmla="*/ 1538839 w 1263650"/>
              <a:gd name="T9" fmla="*/ 732266 h 1069975"/>
              <a:gd name="T10" fmla="*/ 1392852 w 1263650"/>
              <a:gd name="T11" fmla="*/ 732266 h 1069975"/>
              <a:gd name="T12" fmla="*/ 514542 w 1263650"/>
              <a:gd name="T13" fmla="*/ 1026609 h 1069975"/>
              <a:gd name="T14" fmla="*/ 725543 w 1263650"/>
              <a:gd name="T15" fmla="*/ 146518 h 1069975"/>
              <a:gd name="T16" fmla="*/ 708392 w 1263650"/>
              <a:gd name="T17" fmla="*/ 149712 h 1069975"/>
              <a:gd name="T18" fmla="*/ 694033 w 1263650"/>
              <a:gd name="T19" fmla="*/ 155302 h 1069975"/>
              <a:gd name="T20" fmla="*/ 683263 w 1263650"/>
              <a:gd name="T21" fmla="*/ 163287 h 1069975"/>
              <a:gd name="T22" fmla="*/ 674487 w 1263650"/>
              <a:gd name="T23" fmla="*/ 172868 h 1069975"/>
              <a:gd name="T24" fmla="*/ 665314 w 1263650"/>
              <a:gd name="T25" fmla="*/ 189636 h 1069975"/>
              <a:gd name="T26" fmla="*/ 660528 w 1263650"/>
              <a:gd name="T27" fmla="*/ 208399 h 1069975"/>
              <a:gd name="T28" fmla="*/ 659331 w 1263650"/>
              <a:gd name="T29" fmla="*/ 293036 h 1069975"/>
              <a:gd name="T30" fmla="*/ 1245270 w 1263650"/>
              <a:gd name="T31" fmla="*/ 213190 h 1069975"/>
              <a:gd name="T32" fmla="*/ 1242078 w 1263650"/>
              <a:gd name="T33" fmla="*/ 195624 h 1069975"/>
              <a:gd name="T34" fmla="*/ 1236494 w 1263650"/>
              <a:gd name="T35" fmla="*/ 181252 h 1069975"/>
              <a:gd name="T36" fmla="*/ 1228517 w 1263650"/>
              <a:gd name="T37" fmla="*/ 170472 h 1069975"/>
              <a:gd name="T38" fmla="*/ 1219343 w 1263650"/>
              <a:gd name="T39" fmla="*/ 161689 h 1069975"/>
              <a:gd name="T40" fmla="*/ 1201792 w 1263650"/>
              <a:gd name="T41" fmla="*/ 152507 h 1069975"/>
              <a:gd name="T42" fmla="*/ 1183446 w 1263650"/>
              <a:gd name="T43" fmla="*/ 147716 h 1069975"/>
              <a:gd name="T44" fmla="*/ 732324 w 1263650"/>
              <a:gd name="T45" fmla="*/ 146518 h 1069975"/>
              <a:gd name="T46" fmla="*/ 1172276 w 1263650"/>
              <a:gd name="T47" fmla="*/ 0 h 1069975"/>
              <a:gd name="T48" fmla="*/ 1202192 w 1263650"/>
              <a:gd name="T49" fmla="*/ 1996 h 1069975"/>
              <a:gd name="T50" fmla="*/ 1232108 w 1263650"/>
              <a:gd name="T51" fmla="*/ 7985 h 1069975"/>
              <a:gd name="T52" fmla="*/ 1260826 w 1263650"/>
              <a:gd name="T53" fmla="*/ 17566 h 1069975"/>
              <a:gd name="T54" fmla="*/ 1288348 w 1263650"/>
              <a:gd name="T55" fmla="*/ 31939 h 1069975"/>
              <a:gd name="T56" fmla="*/ 1313875 w 1263650"/>
              <a:gd name="T57" fmla="*/ 49106 h 1069975"/>
              <a:gd name="T58" fmla="*/ 1337010 w 1263650"/>
              <a:gd name="T59" fmla="*/ 70665 h 1069975"/>
              <a:gd name="T60" fmla="*/ 1356953 w 1263650"/>
              <a:gd name="T61" fmla="*/ 96216 h 1069975"/>
              <a:gd name="T62" fmla="*/ 1372509 w 1263650"/>
              <a:gd name="T63" fmla="*/ 124960 h 1069975"/>
              <a:gd name="T64" fmla="*/ 1384076 w 1263650"/>
              <a:gd name="T65" fmla="*/ 157697 h 1069975"/>
              <a:gd name="T66" fmla="*/ 1390857 w 1263650"/>
              <a:gd name="T67" fmla="*/ 194027 h 1069975"/>
              <a:gd name="T68" fmla="*/ 1392054 w 1263650"/>
              <a:gd name="T69" fmla="*/ 283854 h 1069975"/>
              <a:gd name="T70" fmla="*/ 1905000 w 1263650"/>
              <a:gd name="T71" fmla="*/ 806451 h 1069975"/>
              <a:gd name="T72" fmla="*/ 1318661 w 1263650"/>
              <a:gd name="T73" fmla="*/ 659931 h 1069975"/>
              <a:gd name="T74" fmla="*/ 585939 w 1263650"/>
              <a:gd name="T75" fmla="*/ 659931 h 1069975"/>
              <a:gd name="T76" fmla="*/ 0 w 1263650"/>
              <a:gd name="T77" fmla="*/ 806451 h 1069975"/>
              <a:gd name="T78" fmla="*/ 512946 w 1263650"/>
              <a:gd name="T79" fmla="*/ 219578 h 1069975"/>
              <a:gd name="T80" fmla="*/ 514940 w 1263650"/>
              <a:gd name="T81" fmla="*/ 189636 h 1069975"/>
              <a:gd name="T82" fmla="*/ 520924 w 1263650"/>
              <a:gd name="T83" fmla="*/ 159693 h 1069975"/>
              <a:gd name="T84" fmla="*/ 530496 w 1263650"/>
              <a:gd name="T85" fmla="*/ 130548 h 1069975"/>
              <a:gd name="T86" fmla="*/ 544856 w 1263650"/>
              <a:gd name="T87" fmla="*/ 103002 h 1069975"/>
              <a:gd name="T88" fmla="*/ 562007 w 1263650"/>
              <a:gd name="T89" fmla="*/ 77451 h 1069975"/>
              <a:gd name="T90" fmla="*/ 583545 w 1263650"/>
              <a:gd name="T91" fmla="*/ 55095 h 1069975"/>
              <a:gd name="T92" fmla="*/ 609074 w 1263650"/>
              <a:gd name="T93" fmla="*/ 35132 h 1069975"/>
              <a:gd name="T94" fmla="*/ 637792 w 1263650"/>
              <a:gd name="T95" fmla="*/ 19162 h 1069975"/>
              <a:gd name="T96" fmla="*/ 670498 w 1263650"/>
              <a:gd name="T97" fmla="*/ 7585 h 1069975"/>
              <a:gd name="T98" fmla="*/ 706795 w 1263650"/>
              <a:gd name="T99" fmla="*/ 1197 h 10699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63650" h="1069975">
                <a:moveTo>
                  <a:pt x="49213" y="582612"/>
                </a:moveTo>
                <a:lnTo>
                  <a:pt x="195296" y="582612"/>
                </a:lnTo>
                <a:lnTo>
                  <a:pt x="195296" y="728795"/>
                </a:lnTo>
                <a:lnTo>
                  <a:pt x="389544" y="728795"/>
                </a:lnTo>
                <a:lnTo>
                  <a:pt x="389544" y="582612"/>
                </a:lnTo>
                <a:lnTo>
                  <a:pt x="875694" y="582612"/>
                </a:lnTo>
                <a:lnTo>
                  <a:pt x="875694" y="728795"/>
                </a:lnTo>
                <a:lnTo>
                  <a:pt x="1070208" y="728795"/>
                </a:lnTo>
                <a:lnTo>
                  <a:pt x="1070208" y="582612"/>
                </a:lnTo>
                <a:lnTo>
                  <a:pt x="1216026" y="582612"/>
                </a:lnTo>
                <a:lnTo>
                  <a:pt x="1216026" y="1069975"/>
                </a:lnTo>
                <a:lnTo>
                  <a:pt x="49213" y="1069975"/>
                </a:lnTo>
                <a:lnTo>
                  <a:pt x="49213" y="582612"/>
                </a:lnTo>
                <a:close/>
                <a:moveTo>
                  <a:pt x="923925" y="485775"/>
                </a:moveTo>
                <a:lnTo>
                  <a:pt x="1020763" y="485775"/>
                </a:lnTo>
                <a:lnTo>
                  <a:pt x="1020763" y="681038"/>
                </a:lnTo>
                <a:lnTo>
                  <a:pt x="923925" y="681038"/>
                </a:lnTo>
                <a:lnTo>
                  <a:pt x="923925" y="485775"/>
                </a:lnTo>
                <a:close/>
                <a:moveTo>
                  <a:pt x="244475" y="485775"/>
                </a:moveTo>
                <a:lnTo>
                  <a:pt x="341313" y="485775"/>
                </a:lnTo>
                <a:lnTo>
                  <a:pt x="341313" y="681038"/>
                </a:lnTo>
                <a:lnTo>
                  <a:pt x="244475" y="681038"/>
                </a:lnTo>
                <a:lnTo>
                  <a:pt x="244475" y="485775"/>
                </a:lnTo>
                <a:close/>
                <a:moveTo>
                  <a:pt x="481277" y="97198"/>
                </a:moveTo>
                <a:lnTo>
                  <a:pt x="477308" y="97728"/>
                </a:lnTo>
                <a:lnTo>
                  <a:pt x="473604" y="98258"/>
                </a:lnTo>
                <a:lnTo>
                  <a:pt x="469900" y="99317"/>
                </a:lnTo>
                <a:lnTo>
                  <a:pt x="466460" y="100376"/>
                </a:lnTo>
                <a:lnTo>
                  <a:pt x="463285" y="101701"/>
                </a:lnTo>
                <a:lnTo>
                  <a:pt x="460375" y="103025"/>
                </a:lnTo>
                <a:lnTo>
                  <a:pt x="457729" y="104614"/>
                </a:lnTo>
                <a:lnTo>
                  <a:pt x="455348" y="106468"/>
                </a:lnTo>
                <a:lnTo>
                  <a:pt x="453231" y="108322"/>
                </a:lnTo>
                <a:lnTo>
                  <a:pt x="451114" y="110440"/>
                </a:lnTo>
                <a:lnTo>
                  <a:pt x="448998" y="112559"/>
                </a:lnTo>
                <a:lnTo>
                  <a:pt x="447410" y="114678"/>
                </a:lnTo>
                <a:lnTo>
                  <a:pt x="445823" y="117062"/>
                </a:lnTo>
                <a:lnTo>
                  <a:pt x="443441" y="121299"/>
                </a:lnTo>
                <a:lnTo>
                  <a:pt x="441325" y="125802"/>
                </a:lnTo>
                <a:lnTo>
                  <a:pt x="439737" y="130569"/>
                </a:lnTo>
                <a:lnTo>
                  <a:pt x="438679" y="134541"/>
                </a:lnTo>
                <a:lnTo>
                  <a:pt x="438150" y="138249"/>
                </a:lnTo>
                <a:lnTo>
                  <a:pt x="437356" y="143546"/>
                </a:lnTo>
                <a:lnTo>
                  <a:pt x="437356" y="145665"/>
                </a:lnTo>
                <a:lnTo>
                  <a:pt x="437356" y="194396"/>
                </a:lnTo>
                <a:lnTo>
                  <a:pt x="826294" y="194396"/>
                </a:lnTo>
                <a:lnTo>
                  <a:pt x="826294" y="145665"/>
                </a:lnTo>
                <a:lnTo>
                  <a:pt x="826029" y="141427"/>
                </a:lnTo>
                <a:lnTo>
                  <a:pt x="825764" y="137190"/>
                </a:lnTo>
                <a:lnTo>
                  <a:pt x="824706" y="133482"/>
                </a:lnTo>
                <a:lnTo>
                  <a:pt x="823912" y="129774"/>
                </a:lnTo>
                <a:lnTo>
                  <a:pt x="822854" y="126331"/>
                </a:lnTo>
                <a:lnTo>
                  <a:pt x="821531" y="123153"/>
                </a:lnTo>
                <a:lnTo>
                  <a:pt x="820208" y="120240"/>
                </a:lnTo>
                <a:lnTo>
                  <a:pt x="818621" y="117591"/>
                </a:lnTo>
                <a:lnTo>
                  <a:pt x="816769" y="115208"/>
                </a:lnTo>
                <a:lnTo>
                  <a:pt x="814916" y="113089"/>
                </a:lnTo>
                <a:lnTo>
                  <a:pt x="812800" y="110970"/>
                </a:lnTo>
                <a:lnTo>
                  <a:pt x="810948" y="108851"/>
                </a:lnTo>
                <a:lnTo>
                  <a:pt x="808831" y="107262"/>
                </a:lnTo>
                <a:lnTo>
                  <a:pt x="806450" y="105673"/>
                </a:lnTo>
                <a:lnTo>
                  <a:pt x="801687" y="103290"/>
                </a:lnTo>
                <a:lnTo>
                  <a:pt x="797189" y="101171"/>
                </a:lnTo>
                <a:lnTo>
                  <a:pt x="792956" y="99582"/>
                </a:lnTo>
                <a:lnTo>
                  <a:pt x="788987" y="98522"/>
                </a:lnTo>
                <a:lnTo>
                  <a:pt x="785019" y="97993"/>
                </a:lnTo>
                <a:lnTo>
                  <a:pt x="779727" y="97198"/>
                </a:lnTo>
                <a:lnTo>
                  <a:pt x="777610" y="97198"/>
                </a:lnTo>
                <a:lnTo>
                  <a:pt x="485775" y="97198"/>
                </a:lnTo>
                <a:lnTo>
                  <a:pt x="481277" y="97198"/>
                </a:lnTo>
                <a:close/>
                <a:moveTo>
                  <a:pt x="485775" y="0"/>
                </a:moveTo>
                <a:lnTo>
                  <a:pt x="777610" y="0"/>
                </a:lnTo>
                <a:lnTo>
                  <a:pt x="784225" y="0"/>
                </a:lnTo>
                <a:lnTo>
                  <a:pt x="790839" y="530"/>
                </a:lnTo>
                <a:lnTo>
                  <a:pt x="797454" y="1324"/>
                </a:lnTo>
                <a:lnTo>
                  <a:pt x="804069" y="2383"/>
                </a:lnTo>
                <a:lnTo>
                  <a:pt x="810683" y="3708"/>
                </a:lnTo>
                <a:lnTo>
                  <a:pt x="817298" y="5297"/>
                </a:lnTo>
                <a:lnTo>
                  <a:pt x="823648" y="7151"/>
                </a:lnTo>
                <a:lnTo>
                  <a:pt x="830262" y="9269"/>
                </a:lnTo>
                <a:lnTo>
                  <a:pt x="836348" y="11653"/>
                </a:lnTo>
                <a:lnTo>
                  <a:pt x="842433" y="14566"/>
                </a:lnTo>
                <a:lnTo>
                  <a:pt x="848783" y="17745"/>
                </a:lnTo>
                <a:lnTo>
                  <a:pt x="854604" y="21188"/>
                </a:lnTo>
                <a:lnTo>
                  <a:pt x="860425" y="24631"/>
                </a:lnTo>
                <a:lnTo>
                  <a:pt x="866246" y="28603"/>
                </a:lnTo>
                <a:lnTo>
                  <a:pt x="871537" y="32576"/>
                </a:lnTo>
                <a:lnTo>
                  <a:pt x="876829" y="37343"/>
                </a:lnTo>
                <a:lnTo>
                  <a:pt x="882121" y="42110"/>
                </a:lnTo>
                <a:lnTo>
                  <a:pt x="886883" y="46878"/>
                </a:lnTo>
                <a:lnTo>
                  <a:pt x="891381" y="52174"/>
                </a:lnTo>
                <a:lnTo>
                  <a:pt x="895879" y="58001"/>
                </a:lnTo>
                <a:lnTo>
                  <a:pt x="900112" y="63828"/>
                </a:lnTo>
                <a:lnTo>
                  <a:pt x="903816" y="69919"/>
                </a:lnTo>
                <a:lnTo>
                  <a:pt x="907256" y="76275"/>
                </a:lnTo>
                <a:lnTo>
                  <a:pt x="910431" y="82897"/>
                </a:lnTo>
                <a:lnTo>
                  <a:pt x="913341" y="89783"/>
                </a:lnTo>
                <a:lnTo>
                  <a:pt x="915987" y="97198"/>
                </a:lnTo>
                <a:lnTo>
                  <a:pt x="918104" y="104614"/>
                </a:lnTo>
                <a:lnTo>
                  <a:pt x="920221" y="112294"/>
                </a:lnTo>
                <a:lnTo>
                  <a:pt x="921544" y="120240"/>
                </a:lnTo>
                <a:lnTo>
                  <a:pt x="922602" y="128715"/>
                </a:lnTo>
                <a:lnTo>
                  <a:pt x="923131" y="136925"/>
                </a:lnTo>
                <a:lnTo>
                  <a:pt x="923396" y="145665"/>
                </a:lnTo>
                <a:lnTo>
                  <a:pt x="923396" y="188305"/>
                </a:lnTo>
                <a:lnTo>
                  <a:pt x="923396" y="194396"/>
                </a:lnTo>
                <a:lnTo>
                  <a:pt x="1263650" y="194396"/>
                </a:lnTo>
                <a:lnTo>
                  <a:pt x="1263650" y="534988"/>
                </a:lnTo>
                <a:lnTo>
                  <a:pt x="1069181" y="534988"/>
                </a:lnTo>
                <a:lnTo>
                  <a:pt x="1069181" y="437789"/>
                </a:lnTo>
                <a:lnTo>
                  <a:pt x="874712" y="437789"/>
                </a:lnTo>
                <a:lnTo>
                  <a:pt x="874712" y="534988"/>
                </a:lnTo>
                <a:lnTo>
                  <a:pt x="388673" y="534988"/>
                </a:lnTo>
                <a:lnTo>
                  <a:pt x="388673" y="437789"/>
                </a:lnTo>
                <a:lnTo>
                  <a:pt x="194469" y="437789"/>
                </a:lnTo>
                <a:lnTo>
                  <a:pt x="194469" y="534988"/>
                </a:lnTo>
                <a:lnTo>
                  <a:pt x="0" y="534988"/>
                </a:lnTo>
                <a:lnTo>
                  <a:pt x="0" y="194396"/>
                </a:lnTo>
                <a:lnTo>
                  <a:pt x="340254" y="194396"/>
                </a:lnTo>
                <a:lnTo>
                  <a:pt x="340254" y="145665"/>
                </a:lnTo>
                <a:lnTo>
                  <a:pt x="340254" y="139044"/>
                </a:lnTo>
                <a:lnTo>
                  <a:pt x="340783" y="132687"/>
                </a:lnTo>
                <a:lnTo>
                  <a:pt x="341577" y="125802"/>
                </a:lnTo>
                <a:lnTo>
                  <a:pt x="342635" y="119180"/>
                </a:lnTo>
                <a:lnTo>
                  <a:pt x="343958" y="112559"/>
                </a:lnTo>
                <a:lnTo>
                  <a:pt x="345546" y="105938"/>
                </a:lnTo>
                <a:lnTo>
                  <a:pt x="347398" y="99582"/>
                </a:lnTo>
                <a:lnTo>
                  <a:pt x="349514" y="93226"/>
                </a:lnTo>
                <a:lnTo>
                  <a:pt x="351896" y="86604"/>
                </a:lnTo>
                <a:lnTo>
                  <a:pt x="354806" y="80513"/>
                </a:lnTo>
                <a:lnTo>
                  <a:pt x="357981" y="74686"/>
                </a:lnTo>
                <a:lnTo>
                  <a:pt x="361421" y="68330"/>
                </a:lnTo>
                <a:lnTo>
                  <a:pt x="364860" y="62768"/>
                </a:lnTo>
                <a:lnTo>
                  <a:pt x="368829" y="57207"/>
                </a:lnTo>
                <a:lnTo>
                  <a:pt x="372798" y="51380"/>
                </a:lnTo>
                <a:lnTo>
                  <a:pt x="377560" y="46348"/>
                </a:lnTo>
                <a:lnTo>
                  <a:pt x="382323" y="41316"/>
                </a:lnTo>
                <a:lnTo>
                  <a:pt x="387085" y="36549"/>
                </a:lnTo>
                <a:lnTo>
                  <a:pt x="392377" y="31516"/>
                </a:lnTo>
                <a:lnTo>
                  <a:pt x="398198" y="27279"/>
                </a:lnTo>
                <a:lnTo>
                  <a:pt x="404019" y="23306"/>
                </a:lnTo>
                <a:lnTo>
                  <a:pt x="410104" y="19598"/>
                </a:lnTo>
                <a:lnTo>
                  <a:pt x="416454" y="16155"/>
                </a:lnTo>
                <a:lnTo>
                  <a:pt x="423069" y="12712"/>
                </a:lnTo>
                <a:lnTo>
                  <a:pt x="429948" y="9799"/>
                </a:lnTo>
                <a:lnTo>
                  <a:pt x="437356" y="7151"/>
                </a:lnTo>
                <a:lnTo>
                  <a:pt x="444764" y="5032"/>
                </a:lnTo>
                <a:lnTo>
                  <a:pt x="452437" y="3178"/>
                </a:lnTo>
                <a:lnTo>
                  <a:pt x="460375" y="1854"/>
                </a:lnTo>
                <a:lnTo>
                  <a:pt x="468841" y="794"/>
                </a:lnTo>
                <a:lnTo>
                  <a:pt x="477044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321D75-E09C-E75E-C1EA-23BAE93E3315}"/>
              </a:ext>
            </a:extLst>
          </p:cNvPr>
          <p:cNvGrpSpPr/>
          <p:nvPr/>
        </p:nvGrpSpPr>
        <p:grpSpPr>
          <a:xfrm>
            <a:off x="1606710" y="1765964"/>
            <a:ext cx="2235567" cy="1021955"/>
            <a:chOff x="-94764" y="1931934"/>
            <a:chExt cx="2235567" cy="102195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4A15C1-11C3-EF41-3F5B-1C7943926765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CC98735-D112-26AC-E43D-423D59BB048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976A40-2E29-0628-04E8-E24AB88580D7}"/>
              </a:ext>
            </a:extLst>
          </p:cNvPr>
          <p:cNvGrpSpPr/>
          <p:nvPr/>
        </p:nvGrpSpPr>
        <p:grpSpPr>
          <a:xfrm>
            <a:off x="6431250" y="1765964"/>
            <a:ext cx="2235567" cy="1021955"/>
            <a:chOff x="-94764" y="1931934"/>
            <a:chExt cx="2235567" cy="10219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12563D-2F64-E231-9F52-0E54184BC756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D7472CB-A799-686E-3F5F-6BB29C0C6DB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BE6720-5E1D-111F-6977-BFFCC251E6E8}"/>
              </a:ext>
            </a:extLst>
          </p:cNvPr>
          <p:cNvGrpSpPr/>
          <p:nvPr/>
        </p:nvGrpSpPr>
        <p:grpSpPr>
          <a:xfrm>
            <a:off x="3974733" y="4052606"/>
            <a:ext cx="2235567" cy="1021955"/>
            <a:chOff x="-94764" y="1931934"/>
            <a:chExt cx="2235567" cy="102195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AD584A-3B50-69BF-561B-B51E83314F92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731BDCE-F1AB-BCCC-C68B-4C9A85FE48FF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7C145B8-C15B-231F-FFA0-79BB0720586C}"/>
              </a:ext>
            </a:extLst>
          </p:cNvPr>
          <p:cNvGrpSpPr/>
          <p:nvPr/>
        </p:nvGrpSpPr>
        <p:grpSpPr>
          <a:xfrm>
            <a:off x="8824673" y="4052606"/>
            <a:ext cx="2235567" cy="1021955"/>
            <a:chOff x="-94764" y="1931934"/>
            <a:chExt cx="2235567" cy="102195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97F412-7922-8C61-2124-D100910BB0DF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FD4DAE-D1AE-BA2B-FED0-5C4AE295A70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Hexagon 31">
            <a:extLst>
              <a:ext uri="{FF2B5EF4-FFF2-40B4-BE49-F238E27FC236}">
                <a16:creationId xmlns:a16="http://schemas.microsoft.com/office/drawing/2014/main" id="{F3EEAD25-E51F-0D3F-CA28-5C00F9417958}"/>
              </a:ext>
            </a:extLst>
          </p:cNvPr>
          <p:cNvSpPr/>
          <p:nvPr/>
        </p:nvSpPr>
        <p:spPr>
          <a:xfrm rot="19944453">
            <a:off x="5201120" y="2974258"/>
            <a:ext cx="1710877" cy="1474893"/>
          </a:xfrm>
          <a:prstGeom prst="hexagon">
            <a:avLst/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73F28D43-CB5B-3FF5-2D0E-7010D0F4DECF}"/>
              </a:ext>
            </a:extLst>
          </p:cNvPr>
          <p:cNvGrpSpPr/>
          <p:nvPr/>
        </p:nvGrpSpPr>
        <p:grpSpPr>
          <a:xfrm rot="14469289">
            <a:off x="4611424" y="1405233"/>
            <a:ext cx="445051" cy="2227471"/>
            <a:chOff x="2117759" y="1650038"/>
            <a:chExt cx="333788" cy="1670603"/>
          </a:xfrm>
          <a:solidFill>
            <a:srgbClr val="A7BFAA"/>
          </a:solidFill>
        </p:grpSpPr>
        <p:sp>
          <p:nvSpPr>
            <p:cNvPr id="4" name="Rounded Rectangle 32">
              <a:extLst>
                <a:ext uri="{FF2B5EF4-FFF2-40B4-BE49-F238E27FC236}">
                  <a16:creationId xmlns:a16="http://schemas.microsoft.com/office/drawing/2014/main" id="{BEB1581B-A7AB-4922-8DB3-DF3779F46E8E}"/>
                </a:ext>
              </a:extLst>
            </p:cNvPr>
            <p:cNvSpPr/>
            <p:nvPr/>
          </p:nvSpPr>
          <p:spPr>
            <a:xfrm>
              <a:off x="218475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C8EEBF12-09CA-8EA3-C4DE-72230013CC9C}"/>
                </a:ext>
              </a:extLst>
            </p:cNvPr>
            <p:cNvGrpSpPr/>
            <p:nvPr/>
          </p:nvGrpSpPr>
          <p:grpSpPr>
            <a:xfrm>
              <a:off x="211775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0" name="Oval 34">
                <a:extLst>
                  <a:ext uri="{FF2B5EF4-FFF2-40B4-BE49-F238E27FC236}">
                    <a16:creationId xmlns:a16="http://schemas.microsoft.com/office/drawing/2014/main" id="{1E896982-CB5D-596A-0847-724583F3EE2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F0EF809-BFCF-8B4F-D84E-246852DE0B84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52">
            <a:extLst>
              <a:ext uri="{FF2B5EF4-FFF2-40B4-BE49-F238E27FC236}">
                <a16:creationId xmlns:a16="http://schemas.microsoft.com/office/drawing/2014/main" id="{EB81A8F4-8BEC-ECC9-B504-4842E18C0BFE}"/>
              </a:ext>
            </a:extLst>
          </p:cNvPr>
          <p:cNvGrpSpPr/>
          <p:nvPr/>
        </p:nvGrpSpPr>
        <p:grpSpPr>
          <a:xfrm rot="10800000">
            <a:off x="4211900" y="3086990"/>
            <a:ext cx="445051" cy="2227471"/>
            <a:chOff x="1485809" y="1650038"/>
            <a:chExt cx="333788" cy="1670603"/>
          </a:xfrm>
          <a:solidFill>
            <a:srgbClr val="79976B"/>
          </a:solidFill>
        </p:grpSpPr>
        <p:sp>
          <p:nvSpPr>
            <p:cNvPr id="13" name="Rounded Rectangle 38">
              <a:extLst>
                <a:ext uri="{FF2B5EF4-FFF2-40B4-BE49-F238E27FC236}">
                  <a16:creationId xmlns:a16="http://schemas.microsoft.com/office/drawing/2014/main" id="{63D0D052-D65E-BBF1-9FFD-E7C8A241E3C6}"/>
                </a:ext>
              </a:extLst>
            </p:cNvPr>
            <p:cNvSpPr/>
            <p:nvPr/>
          </p:nvSpPr>
          <p:spPr>
            <a:xfrm>
              <a:off x="155280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E2D0E254-A28B-93C4-8E3D-4516D19E34A0}"/>
                </a:ext>
              </a:extLst>
            </p:cNvPr>
            <p:cNvGrpSpPr/>
            <p:nvPr/>
          </p:nvGrpSpPr>
          <p:grpSpPr>
            <a:xfrm>
              <a:off x="148580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5" name="Oval 40">
                <a:extLst>
                  <a:ext uri="{FF2B5EF4-FFF2-40B4-BE49-F238E27FC236}">
                    <a16:creationId xmlns:a16="http://schemas.microsoft.com/office/drawing/2014/main" id="{41FEE457-A455-A9B7-4146-84268488DF4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Oval 41">
                <a:extLst>
                  <a:ext uri="{FF2B5EF4-FFF2-40B4-BE49-F238E27FC236}">
                    <a16:creationId xmlns:a16="http://schemas.microsoft.com/office/drawing/2014/main" id="{6EE4F765-A3BC-B1BC-4999-BC87271DAFA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E6DE803B-DE50-1EA8-5082-4E737BBFD5E9}"/>
              </a:ext>
            </a:extLst>
          </p:cNvPr>
          <p:cNvGrpSpPr/>
          <p:nvPr/>
        </p:nvGrpSpPr>
        <p:grpSpPr>
          <a:xfrm rot="7518191">
            <a:off x="5410944" y="4167874"/>
            <a:ext cx="445051" cy="2227471"/>
            <a:chOff x="760548" y="1650038"/>
            <a:chExt cx="333788" cy="1670603"/>
          </a:xfrm>
          <a:solidFill>
            <a:srgbClr val="E2C34E"/>
          </a:solidFill>
        </p:grpSpPr>
        <p:sp>
          <p:nvSpPr>
            <p:cNvPr id="18" name="Rounded Rectangle 42">
              <a:extLst>
                <a:ext uri="{FF2B5EF4-FFF2-40B4-BE49-F238E27FC236}">
                  <a16:creationId xmlns:a16="http://schemas.microsoft.com/office/drawing/2014/main" id="{4AF325DA-7C11-C615-D056-C9D91AC8DD85}"/>
                </a:ext>
              </a:extLst>
            </p:cNvPr>
            <p:cNvSpPr/>
            <p:nvPr/>
          </p:nvSpPr>
          <p:spPr>
            <a:xfrm>
              <a:off x="827545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A46B085A-EEA1-FD64-98CD-BB18C128ADE7}"/>
                </a:ext>
              </a:extLst>
            </p:cNvPr>
            <p:cNvGrpSpPr/>
            <p:nvPr/>
          </p:nvGrpSpPr>
          <p:grpSpPr>
            <a:xfrm>
              <a:off x="760548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1A277036-70F9-E481-C667-7F38B1C66272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Oval 45">
                <a:extLst>
                  <a:ext uri="{FF2B5EF4-FFF2-40B4-BE49-F238E27FC236}">
                    <a16:creationId xmlns:a16="http://schemas.microsoft.com/office/drawing/2014/main" id="{16853C97-4EFC-554A-00FF-CCECE7C6E8F6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09ABDB5B-5495-FE7A-29ED-536C2CD78955}"/>
              </a:ext>
            </a:extLst>
          </p:cNvPr>
          <p:cNvGrpSpPr/>
          <p:nvPr/>
        </p:nvGrpSpPr>
        <p:grpSpPr>
          <a:xfrm rot="3647897">
            <a:off x="7078564" y="3719989"/>
            <a:ext cx="445051" cy="2227471"/>
            <a:chOff x="2648116" y="1650038"/>
            <a:chExt cx="333788" cy="1670603"/>
          </a:xfrm>
          <a:solidFill>
            <a:srgbClr val="A7BFAA"/>
          </a:solidFill>
        </p:grpSpPr>
        <p:sp>
          <p:nvSpPr>
            <p:cNvPr id="23" name="Rounded Rectangle 46">
              <a:extLst>
                <a:ext uri="{FF2B5EF4-FFF2-40B4-BE49-F238E27FC236}">
                  <a16:creationId xmlns:a16="http://schemas.microsoft.com/office/drawing/2014/main" id="{D118D7FF-104E-EAC2-44E2-DB92B37F0F0D}"/>
                </a:ext>
              </a:extLst>
            </p:cNvPr>
            <p:cNvSpPr/>
            <p:nvPr/>
          </p:nvSpPr>
          <p:spPr>
            <a:xfrm>
              <a:off x="271511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47">
              <a:extLst>
                <a:ext uri="{FF2B5EF4-FFF2-40B4-BE49-F238E27FC236}">
                  <a16:creationId xmlns:a16="http://schemas.microsoft.com/office/drawing/2014/main" id="{8D095E38-A1A2-014C-9814-0153575D9536}"/>
                </a:ext>
              </a:extLst>
            </p:cNvPr>
            <p:cNvGrpSpPr/>
            <p:nvPr/>
          </p:nvGrpSpPr>
          <p:grpSpPr>
            <a:xfrm>
              <a:off x="264811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EC7D3C46-721E-17B3-5C65-3506D8617425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Oval 49">
                <a:extLst>
                  <a:ext uri="{FF2B5EF4-FFF2-40B4-BE49-F238E27FC236}">
                    <a16:creationId xmlns:a16="http://schemas.microsoft.com/office/drawing/2014/main" id="{9926F51D-A416-D3F6-5777-2C08FEF2E33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Group 57">
            <a:extLst>
              <a:ext uri="{FF2B5EF4-FFF2-40B4-BE49-F238E27FC236}">
                <a16:creationId xmlns:a16="http://schemas.microsoft.com/office/drawing/2014/main" id="{19F7A9B3-BB4E-F03D-9CBD-C187F4B5F4E8}"/>
              </a:ext>
            </a:extLst>
          </p:cNvPr>
          <p:cNvGrpSpPr/>
          <p:nvPr/>
        </p:nvGrpSpPr>
        <p:grpSpPr>
          <a:xfrm>
            <a:off x="7514700" y="2041294"/>
            <a:ext cx="445051" cy="2227471"/>
            <a:chOff x="5982866" y="1650038"/>
            <a:chExt cx="333788" cy="1670603"/>
          </a:xfrm>
          <a:solidFill>
            <a:srgbClr val="79976B"/>
          </a:solidFill>
        </p:grpSpPr>
        <p:sp>
          <p:nvSpPr>
            <p:cNvPr id="28" name="Rounded Rectangle 53">
              <a:extLst>
                <a:ext uri="{FF2B5EF4-FFF2-40B4-BE49-F238E27FC236}">
                  <a16:creationId xmlns:a16="http://schemas.microsoft.com/office/drawing/2014/main" id="{4E6D408C-9662-32C8-F678-D23F00B09957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54">
              <a:extLst>
                <a:ext uri="{FF2B5EF4-FFF2-40B4-BE49-F238E27FC236}">
                  <a16:creationId xmlns:a16="http://schemas.microsoft.com/office/drawing/2014/main" id="{C44DEA12-0FEF-F9D3-D0CC-C14A2EF3FF3F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0" name="Oval 55">
                <a:extLst>
                  <a:ext uri="{FF2B5EF4-FFF2-40B4-BE49-F238E27FC236}">
                    <a16:creationId xmlns:a16="http://schemas.microsoft.com/office/drawing/2014/main" id="{475C48D4-5D52-857F-AB8B-6DE895F7658A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Oval 56">
                <a:extLst>
                  <a:ext uri="{FF2B5EF4-FFF2-40B4-BE49-F238E27FC236}">
                    <a16:creationId xmlns:a16="http://schemas.microsoft.com/office/drawing/2014/main" id="{E1BBA701-135D-20EE-80EC-4A6F82F21707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58">
            <a:extLst>
              <a:ext uri="{FF2B5EF4-FFF2-40B4-BE49-F238E27FC236}">
                <a16:creationId xmlns:a16="http://schemas.microsoft.com/office/drawing/2014/main" id="{7CDD5531-804B-D94B-7DE3-32C45098BB04}"/>
              </a:ext>
            </a:extLst>
          </p:cNvPr>
          <p:cNvGrpSpPr/>
          <p:nvPr/>
        </p:nvGrpSpPr>
        <p:grpSpPr>
          <a:xfrm rot="18356643">
            <a:off x="6341908" y="967441"/>
            <a:ext cx="445051" cy="2227471"/>
            <a:chOff x="5982866" y="1650038"/>
            <a:chExt cx="333788" cy="1670603"/>
          </a:xfrm>
          <a:solidFill>
            <a:srgbClr val="E2C34E"/>
          </a:solidFill>
        </p:grpSpPr>
        <p:sp>
          <p:nvSpPr>
            <p:cNvPr id="33" name="Rounded Rectangle 59">
              <a:extLst>
                <a:ext uri="{FF2B5EF4-FFF2-40B4-BE49-F238E27FC236}">
                  <a16:creationId xmlns:a16="http://schemas.microsoft.com/office/drawing/2014/main" id="{0EE6FF2B-02C3-258A-0A1C-384E87BCFE45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60">
              <a:extLst>
                <a:ext uri="{FF2B5EF4-FFF2-40B4-BE49-F238E27FC236}">
                  <a16:creationId xmlns:a16="http://schemas.microsoft.com/office/drawing/2014/main" id="{05865C07-6699-6299-5464-9EFB16BD10A6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5" name="Oval 61">
                <a:extLst>
                  <a:ext uri="{FF2B5EF4-FFF2-40B4-BE49-F238E27FC236}">
                    <a16:creationId xmlns:a16="http://schemas.microsoft.com/office/drawing/2014/main" id="{EF0884A7-944F-6DB6-29BC-A397E7BDC77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Oval 62">
                <a:extLst>
                  <a:ext uri="{FF2B5EF4-FFF2-40B4-BE49-F238E27FC236}">
                    <a16:creationId xmlns:a16="http://schemas.microsoft.com/office/drawing/2014/main" id="{0F62C775-8286-4ADA-7BBF-F2146649E90B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C8D6D05-09AF-9B3E-D319-D98BD8440897}"/>
              </a:ext>
            </a:extLst>
          </p:cNvPr>
          <p:cNvSpPr txBox="1"/>
          <p:nvPr/>
        </p:nvSpPr>
        <p:spPr>
          <a:xfrm rot="19804241">
            <a:off x="5091552" y="263194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C482ABE0-80A6-645D-DF06-0954827435A6}"/>
              </a:ext>
            </a:extLst>
          </p:cNvPr>
          <p:cNvSpPr txBox="1"/>
          <p:nvPr/>
        </p:nvSpPr>
        <p:spPr>
          <a:xfrm rot="19957524">
            <a:off x="6746672" y="435173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1C21299-157B-A1CF-7D9E-F492DD867D19}"/>
              </a:ext>
            </a:extLst>
          </p:cNvPr>
          <p:cNvSpPr txBox="1"/>
          <p:nvPr/>
        </p:nvSpPr>
        <p:spPr>
          <a:xfrm rot="16200000">
            <a:off x="4596083" y="3864270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2DE88651-9348-9A2D-8DF3-6ADC7ACDBECD}"/>
              </a:ext>
            </a:extLst>
          </p:cNvPr>
          <p:cNvSpPr txBox="1"/>
          <p:nvPr/>
        </p:nvSpPr>
        <p:spPr>
          <a:xfrm rot="2157338">
            <a:off x="5569172" y="474888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75%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119F6D2-7F4A-5CC0-D061-051056957EAC}"/>
              </a:ext>
            </a:extLst>
          </p:cNvPr>
          <p:cNvSpPr txBox="1"/>
          <p:nvPr/>
        </p:nvSpPr>
        <p:spPr>
          <a:xfrm rot="16200000">
            <a:off x="7129683" y="3293710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C38EFA37-F86D-5A7C-C15E-C70B1FA66809}"/>
              </a:ext>
            </a:extLst>
          </p:cNvPr>
          <p:cNvSpPr txBox="1"/>
          <p:nvPr/>
        </p:nvSpPr>
        <p:spPr>
          <a:xfrm rot="2157072">
            <a:off x="6137102" y="2380105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25%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2ACBB3-3CF7-79AE-E41A-E11B4589E8B2}"/>
              </a:ext>
            </a:extLst>
          </p:cNvPr>
          <p:cNvGrpSpPr/>
          <p:nvPr/>
        </p:nvGrpSpPr>
        <p:grpSpPr>
          <a:xfrm>
            <a:off x="5661357" y="3322619"/>
            <a:ext cx="816164" cy="739140"/>
            <a:chOff x="5661357" y="3322619"/>
            <a:chExt cx="816164" cy="739140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B04ACAB-718F-C1CB-5B40-1CA78B2C4750}"/>
                </a:ext>
              </a:extLst>
            </p:cNvPr>
            <p:cNvSpPr/>
            <p:nvPr/>
          </p:nvSpPr>
          <p:spPr>
            <a:xfrm>
              <a:off x="5661357" y="3475972"/>
              <a:ext cx="280088" cy="585787"/>
            </a:xfrm>
            <a:custGeom>
              <a:avLst/>
              <a:gdLst>
                <a:gd name="connsiteX0" fmla="*/ 260182 w 280088"/>
                <a:gd name="connsiteY0" fmla="*/ 364617 h 585787"/>
                <a:gd name="connsiteX1" fmla="*/ 280089 w 280088"/>
                <a:gd name="connsiteY1" fmla="*/ 290322 h 585787"/>
                <a:gd name="connsiteX2" fmla="*/ 277041 w 280088"/>
                <a:gd name="connsiteY2" fmla="*/ 278892 h 585787"/>
                <a:gd name="connsiteX3" fmla="*/ 267516 w 280088"/>
                <a:gd name="connsiteY3" fmla="*/ 280035 h 585787"/>
                <a:gd name="connsiteX4" fmla="*/ 254752 w 280088"/>
                <a:gd name="connsiteY4" fmla="*/ 278416 h 585787"/>
                <a:gd name="connsiteX5" fmla="*/ 227130 w 280088"/>
                <a:gd name="connsiteY5" fmla="*/ 257937 h 585787"/>
                <a:gd name="connsiteX6" fmla="*/ 221510 w 280088"/>
                <a:gd name="connsiteY6" fmla="*/ 218884 h 585787"/>
                <a:gd name="connsiteX7" fmla="*/ 264277 w 280088"/>
                <a:gd name="connsiteY7" fmla="*/ 60770 h 585787"/>
                <a:gd name="connsiteX8" fmla="*/ 264277 w 280088"/>
                <a:gd name="connsiteY8" fmla="*/ 60198 h 585787"/>
                <a:gd name="connsiteX9" fmla="*/ 264277 w 280088"/>
                <a:gd name="connsiteY9" fmla="*/ 59722 h 585787"/>
                <a:gd name="connsiteX10" fmla="*/ 275231 w 280088"/>
                <a:gd name="connsiteY10" fmla="*/ 39624 h 585787"/>
                <a:gd name="connsiteX11" fmla="*/ 221224 w 280088"/>
                <a:gd name="connsiteY11" fmla="*/ 8573 h 585787"/>
                <a:gd name="connsiteX12" fmla="*/ 118354 w 280088"/>
                <a:gd name="connsiteY12" fmla="*/ 8573 h 585787"/>
                <a:gd name="connsiteX13" fmla="*/ 52632 w 280088"/>
                <a:gd name="connsiteY13" fmla="*/ 50483 h 585787"/>
                <a:gd name="connsiteX14" fmla="*/ 43964 w 280088"/>
                <a:gd name="connsiteY14" fmla="*/ 65723 h 585787"/>
                <a:gd name="connsiteX15" fmla="*/ 1197 w 280088"/>
                <a:gd name="connsiteY15" fmla="*/ 223837 h 585787"/>
                <a:gd name="connsiteX16" fmla="*/ 20832 w 280088"/>
                <a:gd name="connsiteY16" fmla="*/ 259927 h 585787"/>
                <a:gd name="connsiteX17" fmla="*/ 21199 w 280088"/>
                <a:gd name="connsiteY17" fmla="*/ 260032 h 585787"/>
                <a:gd name="connsiteX18" fmla="*/ 28819 w 280088"/>
                <a:gd name="connsiteY18" fmla="*/ 260985 h 585787"/>
                <a:gd name="connsiteX19" fmla="*/ 56537 w 280088"/>
                <a:gd name="connsiteY19" fmla="*/ 240030 h 585787"/>
                <a:gd name="connsiteX20" fmla="*/ 94637 w 280088"/>
                <a:gd name="connsiteY20" fmla="*/ 100965 h 585787"/>
                <a:gd name="connsiteX21" fmla="*/ 94637 w 280088"/>
                <a:gd name="connsiteY21" fmla="*/ 166687 h 585787"/>
                <a:gd name="connsiteX22" fmla="*/ 94637 w 280088"/>
                <a:gd name="connsiteY22" fmla="*/ 166687 h 585787"/>
                <a:gd name="connsiteX23" fmla="*/ 40249 w 280088"/>
                <a:gd name="connsiteY23" fmla="*/ 369570 h 585787"/>
                <a:gd name="connsiteX24" fmla="*/ 94637 w 280088"/>
                <a:gd name="connsiteY24" fmla="*/ 369570 h 585787"/>
                <a:gd name="connsiteX25" fmla="*/ 94637 w 280088"/>
                <a:gd name="connsiteY25" fmla="*/ 585788 h 585787"/>
                <a:gd name="connsiteX26" fmla="*/ 151787 w 280088"/>
                <a:gd name="connsiteY26" fmla="*/ 585788 h 585787"/>
                <a:gd name="connsiteX27" fmla="*/ 151787 w 280088"/>
                <a:gd name="connsiteY27" fmla="*/ 369570 h 585787"/>
                <a:gd name="connsiteX28" fmla="*/ 189887 w 280088"/>
                <a:gd name="connsiteY28" fmla="*/ 369570 h 585787"/>
                <a:gd name="connsiteX29" fmla="*/ 189887 w 280088"/>
                <a:gd name="connsiteY29" fmla="*/ 584835 h 585787"/>
                <a:gd name="connsiteX30" fmla="*/ 247037 w 280088"/>
                <a:gd name="connsiteY30" fmla="*/ 584835 h 585787"/>
                <a:gd name="connsiteX31" fmla="*/ 247037 w 280088"/>
                <a:gd name="connsiteY31" fmla="*/ 369570 h 585787"/>
                <a:gd name="connsiteX32" fmla="*/ 258848 w 280088"/>
                <a:gd name="connsiteY32" fmla="*/ 369570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0088" h="585787">
                  <a:moveTo>
                    <a:pt x="260182" y="364617"/>
                  </a:moveTo>
                  <a:lnTo>
                    <a:pt x="280089" y="290322"/>
                  </a:lnTo>
                  <a:lnTo>
                    <a:pt x="277041" y="278892"/>
                  </a:lnTo>
                  <a:cubicBezTo>
                    <a:pt x="273911" y="279586"/>
                    <a:pt x="270721" y="279969"/>
                    <a:pt x="267516" y="280035"/>
                  </a:cubicBezTo>
                  <a:cubicBezTo>
                    <a:pt x="263202" y="280176"/>
                    <a:pt x="258894" y="279629"/>
                    <a:pt x="254752" y="278416"/>
                  </a:cubicBezTo>
                  <a:cubicBezTo>
                    <a:pt x="243218" y="275472"/>
                    <a:pt x="233299" y="268118"/>
                    <a:pt x="227130" y="257937"/>
                  </a:cubicBezTo>
                  <a:cubicBezTo>
                    <a:pt x="220190" y="246166"/>
                    <a:pt x="218171" y="232135"/>
                    <a:pt x="221510" y="218884"/>
                  </a:cubicBezTo>
                  <a:lnTo>
                    <a:pt x="264277" y="60770"/>
                  </a:lnTo>
                  <a:lnTo>
                    <a:pt x="264277" y="60198"/>
                  </a:lnTo>
                  <a:lnTo>
                    <a:pt x="264277" y="59722"/>
                  </a:lnTo>
                  <a:cubicBezTo>
                    <a:pt x="266753" y="52446"/>
                    <a:pt x="270458" y="45648"/>
                    <a:pt x="275231" y="39624"/>
                  </a:cubicBezTo>
                  <a:cubicBezTo>
                    <a:pt x="259321" y="25999"/>
                    <a:pt x="241004" y="15468"/>
                    <a:pt x="221224" y="8573"/>
                  </a:cubicBezTo>
                  <a:cubicBezTo>
                    <a:pt x="187887" y="-2858"/>
                    <a:pt x="151692" y="-2858"/>
                    <a:pt x="118354" y="8573"/>
                  </a:cubicBezTo>
                  <a:cubicBezTo>
                    <a:pt x="93310" y="16875"/>
                    <a:pt x="70725" y="31278"/>
                    <a:pt x="52632" y="50483"/>
                  </a:cubicBezTo>
                  <a:cubicBezTo>
                    <a:pt x="48842" y="54994"/>
                    <a:pt x="45905" y="60159"/>
                    <a:pt x="43964" y="65723"/>
                  </a:cubicBezTo>
                  <a:lnTo>
                    <a:pt x="1197" y="223837"/>
                  </a:lnTo>
                  <a:cubicBezTo>
                    <a:pt x="-3347" y="239225"/>
                    <a:pt x="5444" y="255383"/>
                    <a:pt x="20832" y="259927"/>
                  </a:cubicBezTo>
                  <a:cubicBezTo>
                    <a:pt x="20954" y="259963"/>
                    <a:pt x="21077" y="259998"/>
                    <a:pt x="21199" y="260032"/>
                  </a:cubicBezTo>
                  <a:cubicBezTo>
                    <a:pt x="23659" y="260816"/>
                    <a:pt x="26242" y="261139"/>
                    <a:pt x="28819" y="260985"/>
                  </a:cubicBezTo>
                  <a:cubicBezTo>
                    <a:pt x="41626" y="260751"/>
                    <a:pt x="52820" y="252288"/>
                    <a:pt x="56537" y="240030"/>
                  </a:cubicBezTo>
                  <a:lnTo>
                    <a:pt x="94637" y="100965"/>
                  </a:lnTo>
                  <a:lnTo>
                    <a:pt x="94637" y="166687"/>
                  </a:lnTo>
                  <a:lnTo>
                    <a:pt x="94637" y="166687"/>
                  </a:lnTo>
                  <a:lnTo>
                    <a:pt x="40249" y="369570"/>
                  </a:lnTo>
                  <a:lnTo>
                    <a:pt x="94637" y="369570"/>
                  </a:lnTo>
                  <a:lnTo>
                    <a:pt x="94637" y="585788"/>
                  </a:lnTo>
                  <a:lnTo>
                    <a:pt x="151787" y="585788"/>
                  </a:lnTo>
                  <a:lnTo>
                    <a:pt x="151787" y="369570"/>
                  </a:lnTo>
                  <a:lnTo>
                    <a:pt x="189887" y="369570"/>
                  </a:lnTo>
                  <a:lnTo>
                    <a:pt x="189887" y="584835"/>
                  </a:lnTo>
                  <a:lnTo>
                    <a:pt x="247037" y="584835"/>
                  </a:lnTo>
                  <a:lnTo>
                    <a:pt x="247037" y="369570"/>
                  </a:lnTo>
                  <a:lnTo>
                    <a:pt x="258848" y="369570"/>
                  </a:ln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0879166-7420-BC9B-AACC-146F5E282AE0}"/>
                </a:ext>
              </a:extLst>
            </p:cNvPr>
            <p:cNvSpPr/>
            <p:nvPr/>
          </p:nvSpPr>
          <p:spPr>
            <a:xfrm>
              <a:off x="6199573" y="3475972"/>
              <a:ext cx="277948" cy="585787"/>
            </a:xfrm>
            <a:custGeom>
              <a:avLst/>
              <a:gdLst>
                <a:gd name="connsiteX0" fmla="*/ 276892 w 277948"/>
                <a:gd name="connsiteY0" fmla="*/ 223837 h 585787"/>
                <a:gd name="connsiteX1" fmla="*/ 234029 w 277948"/>
                <a:gd name="connsiteY1" fmla="*/ 65723 h 585787"/>
                <a:gd name="connsiteX2" fmla="*/ 225457 w 277948"/>
                <a:gd name="connsiteY2" fmla="*/ 50483 h 585787"/>
                <a:gd name="connsiteX3" fmla="*/ 159734 w 277948"/>
                <a:gd name="connsiteY3" fmla="*/ 8573 h 585787"/>
                <a:gd name="connsiteX4" fmla="*/ 56864 w 277948"/>
                <a:gd name="connsiteY4" fmla="*/ 8573 h 585787"/>
                <a:gd name="connsiteX5" fmla="*/ 2762 w 277948"/>
                <a:gd name="connsiteY5" fmla="*/ 39529 h 585787"/>
                <a:gd name="connsiteX6" fmla="*/ 13811 w 277948"/>
                <a:gd name="connsiteY6" fmla="*/ 59722 h 585787"/>
                <a:gd name="connsiteX7" fmla="*/ 13811 w 277948"/>
                <a:gd name="connsiteY7" fmla="*/ 60198 h 585787"/>
                <a:gd name="connsiteX8" fmla="*/ 13811 w 277948"/>
                <a:gd name="connsiteY8" fmla="*/ 60770 h 585787"/>
                <a:gd name="connsiteX9" fmla="*/ 56769 w 277948"/>
                <a:gd name="connsiteY9" fmla="*/ 219266 h 585787"/>
                <a:gd name="connsiteX10" fmla="*/ 25813 w 277948"/>
                <a:gd name="connsiteY10" fmla="*/ 278225 h 585787"/>
                <a:gd name="connsiteX11" fmla="*/ 12573 w 277948"/>
                <a:gd name="connsiteY11" fmla="*/ 280035 h 585787"/>
                <a:gd name="connsiteX12" fmla="*/ 3048 w 277948"/>
                <a:gd name="connsiteY12" fmla="*/ 278892 h 585787"/>
                <a:gd name="connsiteX13" fmla="*/ 0 w 277948"/>
                <a:gd name="connsiteY13" fmla="*/ 290322 h 585787"/>
                <a:gd name="connsiteX14" fmla="*/ 19907 w 277948"/>
                <a:gd name="connsiteY14" fmla="*/ 364617 h 585787"/>
                <a:gd name="connsiteX15" fmla="*/ 21241 w 277948"/>
                <a:gd name="connsiteY15" fmla="*/ 369570 h 585787"/>
                <a:gd name="connsiteX16" fmla="*/ 33147 w 277948"/>
                <a:gd name="connsiteY16" fmla="*/ 369570 h 585787"/>
                <a:gd name="connsiteX17" fmla="*/ 33147 w 277948"/>
                <a:gd name="connsiteY17" fmla="*/ 585788 h 585787"/>
                <a:gd name="connsiteX18" fmla="*/ 90297 w 277948"/>
                <a:gd name="connsiteY18" fmla="*/ 585788 h 585787"/>
                <a:gd name="connsiteX19" fmla="*/ 90297 w 277948"/>
                <a:gd name="connsiteY19" fmla="*/ 369570 h 585787"/>
                <a:gd name="connsiteX20" fmla="*/ 128397 w 277948"/>
                <a:gd name="connsiteY20" fmla="*/ 369570 h 585787"/>
                <a:gd name="connsiteX21" fmla="*/ 128397 w 277948"/>
                <a:gd name="connsiteY21" fmla="*/ 584835 h 585787"/>
                <a:gd name="connsiteX22" fmla="*/ 185547 w 277948"/>
                <a:gd name="connsiteY22" fmla="*/ 584835 h 585787"/>
                <a:gd name="connsiteX23" fmla="*/ 185547 w 277948"/>
                <a:gd name="connsiteY23" fmla="*/ 369570 h 585787"/>
                <a:gd name="connsiteX24" fmla="*/ 239840 w 277948"/>
                <a:gd name="connsiteY24" fmla="*/ 369570 h 585787"/>
                <a:gd name="connsiteX25" fmla="*/ 185547 w 277948"/>
                <a:gd name="connsiteY25" fmla="*/ 166783 h 585787"/>
                <a:gd name="connsiteX26" fmla="*/ 185547 w 277948"/>
                <a:gd name="connsiteY26" fmla="*/ 100965 h 585787"/>
                <a:gd name="connsiteX27" fmla="*/ 223647 w 277948"/>
                <a:gd name="connsiteY27" fmla="*/ 240030 h 585787"/>
                <a:gd name="connsiteX28" fmla="*/ 251270 w 277948"/>
                <a:gd name="connsiteY28" fmla="*/ 260985 h 585787"/>
                <a:gd name="connsiteX29" fmla="*/ 258890 w 277948"/>
                <a:gd name="connsiteY29" fmla="*/ 260032 h 585787"/>
                <a:gd name="connsiteX30" fmla="*/ 276892 w 277948"/>
                <a:gd name="connsiteY30" fmla="*/ 223837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7948" h="585787">
                  <a:moveTo>
                    <a:pt x="276892" y="223837"/>
                  </a:moveTo>
                  <a:lnTo>
                    <a:pt x="234029" y="65723"/>
                  </a:lnTo>
                  <a:cubicBezTo>
                    <a:pt x="232340" y="60068"/>
                    <a:pt x="229411" y="54863"/>
                    <a:pt x="225457" y="50483"/>
                  </a:cubicBezTo>
                  <a:cubicBezTo>
                    <a:pt x="207200" y="31477"/>
                    <a:pt x="184667" y="17109"/>
                    <a:pt x="159734" y="8573"/>
                  </a:cubicBezTo>
                  <a:cubicBezTo>
                    <a:pt x="126397" y="-2858"/>
                    <a:pt x="90202" y="-2858"/>
                    <a:pt x="56864" y="8573"/>
                  </a:cubicBezTo>
                  <a:cubicBezTo>
                    <a:pt x="36969" y="15231"/>
                    <a:pt x="18584" y="25751"/>
                    <a:pt x="2762" y="39529"/>
                  </a:cubicBezTo>
                  <a:cubicBezTo>
                    <a:pt x="7618" y="45549"/>
                    <a:pt x="11360" y="52387"/>
                    <a:pt x="13811" y="59722"/>
                  </a:cubicBezTo>
                  <a:lnTo>
                    <a:pt x="13811" y="60198"/>
                  </a:lnTo>
                  <a:lnTo>
                    <a:pt x="13811" y="60770"/>
                  </a:lnTo>
                  <a:lnTo>
                    <a:pt x="56769" y="219266"/>
                  </a:lnTo>
                  <a:cubicBezTo>
                    <a:pt x="63365" y="243980"/>
                    <a:pt x="49902" y="269622"/>
                    <a:pt x="25813" y="278225"/>
                  </a:cubicBezTo>
                  <a:cubicBezTo>
                    <a:pt x="21535" y="279579"/>
                    <a:pt x="17057" y="280191"/>
                    <a:pt x="12573" y="280035"/>
                  </a:cubicBezTo>
                  <a:cubicBezTo>
                    <a:pt x="9368" y="279969"/>
                    <a:pt x="6178" y="279586"/>
                    <a:pt x="3048" y="278892"/>
                  </a:cubicBezTo>
                  <a:lnTo>
                    <a:pt x="0" y="290322"/>
                  </a:lnTo>
                  <a:lnTo>
                    <a:pt x="19907" y="364617"/>
                  </a:lnTo>
                  <a:lnTo>
                    <a:pt x="21241" y="369570"/>
                  </a:lnTo>
                  <a:lnTo>
                    <a:pt x="33147" y="369570"/>
                  </a:lnTo>
                  <a:lnTo>
                    <a:pt x="33147" y="585788"/>
                  </a:lnTo>
                  <a:lnTo>
                    <a:pt x="90297" y="585788"/>
                  </a:lnTo>
                  <a:lnTo>
                    <a:pt x="90297" y="369570"/>
                  </a:lnTo>
                  <a:lnTo>
                    <a:pt x="128397" y="369570"/>
                  </a:lnTo>
                  <a:lnTo>
                    <a:pt x="128397" y="584835"/>
                  </a:lnTo>
                  <a:lnTo>
                    <a:pt x="185547" y="584835"/>
                  </a:lnTo>
                  <a:lnTo>
                    <a:pt x="185547" y="369570"/>
                  </a:lnTo>
                  <a:lnTo>
                    <a:pt x="239840" y="369570"/>
                  </a:lnTo>
                  <a:lnTo>
                    <a:pt x="185547" y="166783"/>
                  </a:lnTo>
                  <a:lnTo>
                    <a:pt x="185547" y="100965"/>
                  </a:lnTo>
                  <a:lnTo>
                    <a:pt x="223647" y="240030"/>
                  </a:lnTo>
                  <a:cubicBezTo>
                    <a:pt x="227327" y="252273"/>
                    <a:pt x="238488" y="260740"/>
                    <a:pt x="251270" y="260985"/>
                  </a:cubicBezTo>
                  <a:cubicBezTo>
                    <a:pt x="253847" y="261139"/>
                    <a:pt x="256430" y="260816"/>
                    <a:pt x="258890" y="260032"/>
                  </a:cubicBezTo>
                  <a:cubicBezTo>
                    <a:pt x="273179" y="254255"/>
                    <a:pt x="280906" y="238718"/>
                    <a:pt x="276892" y="223837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7AB14D6-612E-5D0A-DA67-B2EE8A1A8388}"/>
                </a:ext>
              </a:extLst>
            </p:cNvPr>
            <p:cNvSpPr/>
            <p:nvPr/>
          </p:nvSpPr>
          <p:spPr>
            <a:xfrm>
              <a:off x="5899673" y="3475972"/>
              <a:ext cx="339524" cy="585787"/>
            </a:xfrm>
            <a:custGeom>
              <a:avLst/>
              <a:gdLst>
                <a:gd name="connsiteX0" fmla="*/ 338477 w 339524"/>
                <a:gd name="connsiteY0" fmla="*/ 223837 h 585787"/>
                <a:gd name="connsiteX1" fmla="*/ 295615 w 339524"/>
                <a:gd name="connsiteY1" fmla="*/ 65723 h 585787"/>
                <a:gd name="connsiteX2" fmla="*/ 287042 w 339524"/>
                <a:gd name="connsiteY2" fmla="*/ 50483 h 585787"/>
                <a:gd name="connsiteX3" fmla="*/ 221320 w 339524"/>
                <a:gd name="connsiteY3" fmla="*/ 8573 h 585787"/>
                <a:gd name="connsiteX4" fmla="*/ 118450 w 339524"/>
                <a:gd name="connsiteY4" fmla="*/ 8573 h 585787"/>
                <a:gd name="connsiteX5" fmla="*/ 52727 w 339524"/>
                <a:gd name="connsiteY5" fmla="*/ 50483 h 585787"/>
                <a:gd name="connsiteX6" fmla="*/ 44059 w 339524"/>
                <a:gd name="connsiteY6" fmla="*/ 65723 h 585787"/>
                <a:gd name="connsiteX7" fmla="*/ 1197 w 339524"/>
                <a:gd name="connsiteY7" fmla="*/ 223837 h 585787"/>
                <a:gd name="connsiteX8" fmla="*/ 20832 w 339524"/>
                <a:gd name="connsiteY8" fmla="*/ 259927 h 585787"/>
                <a:gd name="connsiteX9" fmla="*/ 21199 w 339524"/>
                <a:gd name="connsiteY9" fmla="*/ 260032 h 585787"/>
                <a:gd name="connsiteX10" fmla="*/ 28819 w 339524"/>
                <a:gd name="connsiteY10" fmla="*/ 260985 h 585787"/>
                <a:gd name="connsiteX11" fmla="*/ 56537 w 339524"/>
                <a:gd name="connsiteY11" fmla="*/ 240030 h 585787"/>
                <a:gd name="connsiteX12" fmla="*/ 94637 w 339524"/>
                <a:gd name="connsiteY12" fmla="*/ 100965 h 585787"/>
                <a:gd name="connsiteX13" fmla="*/ 94637 w 339524"/>
                <a:gd name="connsiteY13" fmla="*/ 166687 h 585787"/>
                <a:gd name="connsiteX14" fmla="*/ 94637 w 339524"/>
                <a:gd name="connsiteY14" fmla="*/ 166687 h 585787"/>
                <a:gd name="connsiteX15" fmla="*/ 40249 w 339524"/>
                <a:gd name="connsiteY15" fmla="*/ 369570 h 585787"/>
                <a:gd name="connsiteX16" fmla="*/ 94637 w 339524"/>
                <a:gd name="connsiteY16" fmla="*/ 369570 h 585787"/>
                <a:gd name="connsiteX17" fmla="*/ 94637 w 339524"/>
                <a:gd name="connsiteY17" fmla="*/ 585788 h 585787"/>
                <a:gd name="connsiteX18" fmla="*/ 151787 w 339524"/>
                <a:gd name="connsiteY18" fmla="*/ 585788 h 585787"/>
                <a:gd name="connsiteX19" fmla="*/ 151787 w 339524"/>
                <a:gd name="connsiteY19" fmla="*/ 369570 h 585787"/>
                <a:gd name="connsiteX20" fmla="*/ 189887 w 339524"/>
                <a:gd name="connsiteY20" fmla="*/ 369570 h 585787"/>
                <a:gd name="connsiteX21" fmla="*/ 189887 w 339524"/>
                <a:gd name="connsiteY21" fmla="*/ 584835 h 585787"/>
                <a:gd name="connsiteX22" fmla="*/ 247037 w 339524"/>
                <a:gd name="connsiteY22" fmla="*/ 584835 h 585787"/>
                <a:gd name="connsiteX23" fmla="*/ 247037 w 339524"/>
                <a:gd name="connsiteY23" fmla="*/ 369570 h 585787"/>
                <a:gd name="connsiteX24" fmla="*/ 301330 w 339524"/>
                <a:gd name="connsiteY24" fmla="*/ 369570 h 585787"/>
                <a:gd name="connsiteX25" fmla="*/ 247037 w 339524"/>
                <a:gd name="connsiteY25" fmla="*/ 166783 h 585787"/>
                <a:gd name="connsiteX26" fmla="*/ 247037 w 339524"/>
                <a:gd name="connsiteY26" fmla="*/ 100965 h 585787"/>
                <a:gd name="connsiteX27" fmla="*/ 285137 w 339524"/>
                <a:gd name="connsiteY27" fmla="*/ 240030 h 585787"/>
                <a:gd name="connsiteX28" fmla="*/ 312760 w 339524"/>
                <a:gd name="connsiteY28" fmla="*/ 260985 h 585787"/>
                <a:gd name="connsiteX29" fmla="*/ 320380 w 339524"/>
                <a:gd name="connsiteY29" fmla="*/ 260032 h 585787"/>
                <a:gd name="connsiteX30" fmla="*/ 338477 w 339524"/>
                <a:gd name="connsiteY30" fmla="*/ 223837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9524" h="585787">
                  <a:moveTo>
                    <a:pt x="338477" y="223837"/>
                  </a:moveTo>
                  <a:lnTo>
                    <a:pt x="295615" y="65723"/>
                  </a:lnTo>
                  <a:cubicBezTo>
                    <a:pt x="293925" y="60068"/>
                    <a:pt x="290996" y="54863"/>
                    <a:pt x="287042" y="50483"/>
                  </a:cubicBezTo>
                  <a:cubicBezTo>
                    <a:pt x="268785" y="31477"/>
                    <a:pt x="246252" y="17109"/>
                    <a:pt x="221320" y="8573"/>
                  </a:cubicBezTo>
                  <a:cubicBezTo>
                    <a:pt x="187982" y="-2858"/>
                    <a:pt x="151787" y="-2858"/>
                    <a:pt x="118450" y="8573"/>
                  </a:cubicBezTo>
                  <a:cubicBezTo>
                    <a:pt x="93405" y="16875"/>
                    <a:pt x="70820" y="31278"/>
                    <a:pt x="52727" y="50483"/>
                  </a:cubicBezTo>
                  <a:cubicBezTo>
                    <a:pt x="48903" y="54971"/>
                    <a:pt x="45962" y="60142"/>
                    <a:pt x="44059" y="65723"/>
                  </a:cubicBezTo>
                  <a:lnTo>
                    <a:pt x="1197" y="223837"/>
                  </a:lnTo>
                  <a:cubicBezTo>
                    <a:pt x="-3347" y="239225"/>
                    <a:pt x="5444" y="255383"/>
                    <a:pt x="20832" y="259927"/>
                  </a:cubicBezTo>
                  <a:cubicBezTo>
                    <a:pt x="20954" y="259963"/>
                    <a:pt x="21076" y="259998"/>
                    <a:pt x="21199" y="260032"/>
                  </a:cubicBezTo>
                  <a:cubicBezTo>
                    <a:pt x="23659" y="260816"/>
                    <a:pt x="26242" y="261139"/>
                    <a:pt x="28819" y="260985"/>
                  </a:cubicBezTo>
                  <a:cubicBezTo>
                    <a:pt x="41626" y="260751"/>
                    <a:pt x="52820" y="252288"/>
                    <a:pt x="56537" y="240030"/>
                  </a:cubicBezTo>
                  <a:lnTo>
                    <a:pt x="94637" y="100965"/>
                  </a:lnTo>
                  <a:lnTo>
                    <a:pt x="94637" y="166687"/>
                  </a:lnTo>
                  <a:lnTo>
                    <a:pt x="94637" y="166687"/>
                  </a:lnTo>
                  <a:lnTo>
                    <a:pt x="40249" y="369570"/>
                  </a:lnTo>
                  <a:lnTo>
                    <a:pt x="94637" y="369570"/>
                  </a:lnTo>
                  <a:lnTo>
                    <a:pt x="94637" y="585788"/>
                  </a:lnTo>
                  <a:lnTo>
                    <a:pt x="151787" y="585788"/>
                  </a:lnTo>
                  <a:lnTo>
                    <a:pt x="151787" y="369570"/>
                  </a:lnTo>
                  <a:lnTo>
                    <a:pt x="189887" y="369570"/>
                  </a:lnTo>
                  <a:lnTo>
                    <a:pt x="189887" y="584835"/>
                  </a:lnTo>
                  <a:lnTo>
                    <a:pt x="247037" y="584835"/>
                  </a:lnTo>
                  <a:lnTo>
                    <a:pt x="247037" y="369570"/>
                  </a:lnTo>
                  <a:lnTo>
                    <a:pt x="301330" y="369570"/>
                  </a:lnTo>
                  <a:lnTo>
                    <a:pt x="247037" y="166783"/>
                  </a:lnTo>
                  <a:lnTo>
                    <a:pt x="247037" y="100965"/>
                  </a:lnTo>
                  <a:lnTo>
                    <a:pt x="285137" y="240030"/>
                  </a:lnTo>
                  <a:cubicBezTo>
                    <a:pt x="288817" y="252273"/>
                    <a:pt x="299978" y="260740"/>
                    <a:pt x="312760" y="260985"/>
                  </a:cubicBezTo>
                  <a:cubicBezTo>
                    <a:pt x="315337" y="261139"/>
                    <a:pt x="317920" y="260816"/>
                    <a:pt x="320380" y="260032"/>
                  </a:cubicBezTo>
                  <a:cubicBezTo>
                    <a:pt x="334706" y="254290"/>
                    <a:pt x="342479" y="238744"/>
                    <a:pt x="338477" y="223837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72E4FD3-98C5-8FD5-67D8-4BD711D93744}"/>
                </a:ext>
              </a:extLst>
            </p:cNvPr>
            <p:cNvSpPr/>
            <p:nvPr/>
          </p:nvSpPr>
          <p:spPr>
            <a:xfrm>
              <a:off x="6239960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652F292-DE21-94D5-05C1-14C70D842D3F}"/>
                </a:ext>
              </a:extLst>
            </p:cNvPr>
            <p:cNvSpPr/>
            <p:nvPr/>
          </p:nvSpPr>
          <p:spPr>
            <a:xfrm>
              <a:off x="5763710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0A96995-D7AA-3F3F-1DF2-DC1F1A9E8278}"/>
                </a:ext>
              </a:extLst>
            </p:cNvPr>
            <p:cNvSpPr/>
            <p:nvPr/>
          </p:nvSpPr>
          <p:spPr>
            <a:xfrm>
              <a:off x="6001835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846A70B-EAB3-061D-6A06-129F63E4482B}"/>
              </a:ext>
            </a:extLst>
          </p:cNvPr>
          <p:cNvGrpSpPr/>
          <p:nvPr/>
        </p:nvGrpSpPr>
        <p:grpSpPr>
          <a:xfrm>
            <a:off x="6657864" y="5558427"/>
            <a:ext cx="2920083" cy="791122"/>
            <a:chOff x="-94765" y="1931934"/>
            <a:chExt cx="2920083" cy="7911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111895E-BCE4-01C5-1079-9D817BEC5220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5B3EDCE-17F0-0A90-6B08-A1E4483AED96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7C53848-B1B7-BBF0-86E4-5C809172D321}"/>
              </a:ext>
            </a:extLst>
          </p:cNvPr>
          <p:cNvGrpSpPr/>
          <p:nvPr/>
        </p:nvGrpSpPr>
        <p:grpSpPr>
          <a:xfrm>
            <a:off x="8415224" y="4061759"/>
            <a:ext cx="2920083" cy="791122"/>
            <a:chOff x="-94765" y="1931934"/>
            <a:chExt cx="2920083" cy="7911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B90D5BE-5A75-BAD8-2D81-95AD094EA3C0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D61DF09-3F41-2CB4-2B98-3EE1227CB98A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6810834-8EAA-2636-D04B-DD8E9F7FB14D}"/>
              </a:ext>
            </a:extLst>
          </p:cNvPr>
          <p:cNvGrpSpPr/>
          <p:nvPr/>
        </p:nvGrpSpPr>
        <p:grpSpPr>
          <a:xfrm>
            <a:off x="8117905" y="1864982"/>
            <a:ext cx="2920083" cy="791122"/>
            <a:chOff x="-94765" y="1931934"/>
            <a:chExt cx="2920083" cy="7911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F94AE63-3F31-C9BE-E136-FCA3CB8815E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1A9B555-B28A-1EEA-9208-1F46FE9BF26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E3533A7-EB5D-FA1E-35CF-C659A62A7DED}"/>
              </a:ext>
            </a:extLst>
          </p:cNvPr>
          <p:cNvGrpSpPr/>
          <p:nvPr/>
        </p:nvGrpSpPr>
        <p:grpSpPr>
          <a:xfrm>
            <a:off x="1184652" y="4648680"/>
            <a:ext cx="2921965" cy="791122"/>
            <a:chOff x="-602899" y="1931934"/>
            <a:chExt cx="2921965" cy="79112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833FD8C-6653-FDF6-8A2B-7DD2A5B1B52C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F17E4EB-434D-65C6-CF4D-D3974E4CC1A3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81A8820-930E-423C-EDA0-EDE895018938}"/>
              </a:ext>
            </a:extLst>
          </p:cNvPr>
          <p:cNvGrpSpPr/>
          <p:nvPr/>
        </p:nvGrpSpPr>
        <p:grpSpPr>
          <a:xfrm>
            <a:off x="740249" y="2602486"/>
            <a:ext cx="2921965" cy="791122"/>
            <a:chOff x="-602899" y="1931934"/>
            <a:chExt cx="2921965" cy="791122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785EF3-E142-EC86-9408-307D541EEF35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AF71CFB-54B4-AC1F-9772-FF96266C015A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D204FC-07DA-C78A-2232-C8C6A594EAAB}"/>
              </a:ext>
            </a:extLst>
          </p:cNvPr>
          <p:cNvGrpSpPr/>
          <p:nvPr/>
        </p:nvGrpSpPr>
        <p:grpSpPr>
          <a:xfrm>
            <a:off x="2551576" y="1115812"/>
            <a:ext cx="2921965" cy="791122"/>
            <a:chOff x="-602899" y="1931934"/>
            <a:chExt cx="2921965" cy="791122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0C6AB3B-1BEB-F046-ECC7-5C29F0BCC0F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77E0D08-97EB-E3C3-ADE7-6590CF1F676D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9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50">
            <a:extLst>
              <a:ext uri="{FF2B5EF4-FFF2-40B4-BE49-F238E27FC236}">
                <a16:creationId xmlns:a16="http://schemas.microsoft.com/office/drawing/2014/main" id="{76535DF6-FC3F-FCAE-6D06-23C7D9D890DF}"/>
              </a:ext>
            </a:extLst>
          </p:cNvPr>
          <p:cNvSpPr/>
          <p:nvPr/>
        </p:nvSpPr>
        <p:spPr>
          <a:xfrm>
            <a:off x="9023539" y="219140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Freeform: Shape 50">
            <a:extLst>
              <a:ext uri="{FF2B5EF4-FFF2-40B4-BE49-F238E27FC236}">
                <a16:creationId xmlns:a16="http://schemas.microsoft.com/office/drawing/2014/main" id="{AE5E3B9C-5143-ECFF-A11B-26CFC12C78B1}"/>
              </a:ext>
            </a:extLst>
          </p:cNvPr>
          <p:cNvSpPr/>
          <p:nvPr/>
        </p:nvSpPr>
        <p:spPr>
          <a:xfrm>
            <a:off x="6422911" y="1513774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: Shape 50">
            <a:extLst>
              <a:ext uri="{FF2B5EF4-FFF2-40B4-BE49-F238E27FC236}">
                <a16:creationId xmlns:a16="http://schemas.microsoft.com/office/drawing/2014/main" id="{BAD39149-FFBF-5347-0DB6-7738053DBC28}"/>
              </a:ext>
            </a:extLst>
          </p:cNvPr>
          <p:cNvSpPr/>
          <p:nvPr/>
        </p:nvSpPr>
        <p:spPr>
          <a:xfrm>
            <a:off x="3822281" y="219372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: Shape 50">
            <a:extLst>
              <a:ext uri="{FF2B5EF4-FFF2-40B4-BE49-F238E27FC236}">
                <a16:creationId xmlns:a16="http://schemas.microsoft.com/office/drawing/2014/main" id="{BFEFEBCC-E43A-E7C8-4354-DE98D4EC1B97}"/>
              </a:ext>
            </a:extLst>
          </p:cNvPr>
          <p:cNvSpPr/>
          <p:nvPr/>
        </p:nvSpPr>
        <p:spPr>
          <a:xfrm>
            <a:off x="1221651" y="1494972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: Shape 52">
            <a:extLst>
              <a:ext uri="{FF2B5EF4-FFF2-40B4-BE49-F238E27FC236}">
                <a16:creationId xmlns:a16="http://schemas.microsoft.com/office/drawing/2014/main" id="{B6208BD7-9080-DFEB-B2B4-5156D7A7A53A}"/>
              </a:ext>
            </a:extLst>
          </p:cNvPr>
          <p:cNvSpPr/>
          <p:nvPr/>
        </p:nvSpPr>
        <p:spPr>
          <a:xfrm>
            <a:off x="5061995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4DEF3F3F-D88C-7705-0331-2415ADC19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54" y="4068084"/>
            <a:ext cx="175304" cy="173725"/>
          </a:xfrm>
          <a:custGeom>
            <a:avLst/>
            <a:gdLst>
              <a:gd name="T0" fmla="*/ 159537 w 391"/>
              <a:gd name="T1" fmla="*/ 15631 h 391"/>
              <a:gd name="T2" fmla="*/ 159537 w 391"/>
              <a:gd name="T3" fmla="*/ 15631 h 391"/>
              <a:gd name="T4" fmla="*/ 131596 w 391"/>
              <a:gd name="T5" fmla="*/ 0 h 391"/>
              <a:gd name="T6" fmla="*/ 76163 w 391"/>
              <a:gd name="T7" fmla="*/ 59399 h 391"/>
              <a:gd name="T8" fmla="*/ 11717 w 391"/>
              <a:gd name="T9" fmla="*/ 122818 h 391"/>
              <a:gd name="T10" fmla="*/ 0 w 391"/>
              <a:gd name="T11" fmla="*/ 174178 h 391"/>
              <a:gd name="T12" fmla="*/ 52278 w 391"/>
              <a:gd name="T13" fmla="*/ 162120 h 391"/>
              <a:gd name="T14" fmla="*/ 119878 w 391"/>
              <a:gd name="T15" fmla="*/ 99148 h 391"/>
              <a:gd name="T16" fmla="*/ 175761 w 391"/>
              <a:gd name="T17" fmla="*/ 43321 h 391"/>
              <a:gd name="T18" fmla="*/ 159537 w 391"/>
              <a:gd name="T19" fmla="*/ 15631 h 391"/>
              <a:gd name="T20" fmla="*/ 52278 w 391"/>
              <a:gd name="T21" fmla="*/ 158100 h 391"/>
              <a:gd name="T22" fmla="*/ 52278 w 391"/>
              <a:gd name="T23" fmla="*/ 158100 h 391"/>
              <a:gd name="T24" fmla="*/ 31998 w 391"/>
              <a:gd name="T25" fmla="*/ 162120 h 391"/>
              <a:gd name="T26" fmla="*/ 24336 w 391"/>
              <a:gd name="T27" fmla="*/ 150508 h 391"/>
              <a:gd name="T28" fmla="*/ 15773 w 391"/>
              <a:gd name="T29" fmla="*/ 142469 h 391"/>
              <a:gd name="T30" fmla="*/ 19829 w 391"/>
              <a:gd name="T31" fmla="*/ 126838 h 391"/>
              <a:gd name="T32" fmla="*/ 24336 w 391"/>
              <a:gd name="T33" fmla="*/ 118799 h 391"/>
              <a:gd name="T34" fmla="*/ 44166 w 391"/>
              <a:gd name="T35" fmla="*/ 130410 h 391"/>
              <a:gd name="T36" fmla="*/ 55883 w 391"/>
              <a:gd name="T37" fmla="*/ 150508 h 391"/>
              <a:gd name="T38" fmla="*/ 52278 w 391"/>
              <a:gd name="T39" fmla="*/ 158100 h 39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1" h="391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Freeform: Shape 50">
            <a:extLst>
              <a:ext uri="{FF2B5EF4-FFF2-40B4-BE49-F238E27FC236}">
                <a16:creationId xmlns:a16="http://schemas.microsoft.com/office/drawing/2014/main" id="{7DF83F5B-E890-98D6-1DFA-B73E909203B7}"/>
              </a:ext>
            </a:extLst>
          </p:cNvPr>
          <p:cNvSpPr/>
          <p:nvPr/>
        </p:nvSpPr>
        <p:spPr>
          <a:xfrm>
            <a:off x="2461363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61FD7167-6ED6-DB35-3FB5-68DA29AD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828" y="3355690"/>
            <a:ext cx="206892" cy="197416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B0902FF3-A87D-961F-A5F5-BE18E8C0CF7F}"/>
              </a:ext>
            </a:extLst>
          </p:cNvPr>
          <p:cNvSpPr/>
          <p:nvPr/>
        </p:nvSpPr>
        <p:spPr>
          <a:xfrm>
            <a:off x="7662628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E19D04C1-D863-AEDF-2D52-096E2F6A4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7" y="3364377"/>
            <a:ext cx="176884" cy="180042"/>
          </a:xfrm>
          <a:custGeom>
            <a:avLst/>
            <a:gdLst>
              <a:gd name="T0" fmla="*/ 169779 w 399"/>
              <a:gd name="T1" fmla="*/ 152019 h 400"/>
              <a:gd name="T2" fmla="*/ 169779 w 399"/>
              <a:gd name="T3" fmla="*/ 152019 h 400"/>
              <a:gd name="T4" fmla="*/ 130119 w 399"/>
              <a:gd name="T5" fmla="*/ 108133 h 400"/>
              <a:gd name="T6" fmla="*/ 138140 w 399"/>
              <a:gd name="T7" fmla="*/ 71938 h 400"/>
              <a:gd name="T8" fmla="*/ 67288 w 399"/>
              <a:gd name="T9" fmla="*/ 0 h 400"/>
              <a:gd name="T10" fmla="*/ 0 w 399"/>
              <a:gd name="T11" fmla="*/ 68318 h 400"/>
              <a:gd name="T12" fmla="*/ 71298 w 399"/>
              <a:gd name="T13" fmla="*/ 140256 h 400"/>
              <a:gd name="T14" fmla="*/ 102491 w 399"/>
              <a:gd name="T15" fmla="*/ 132112 h 400"/>
              <a:gd name="T16" fmla="*/ 146161 w 399"/>
              <a:gd name="T17" fmla="*/ 176451 h 400"/>
              <a:gd name="T18" fmla="*/ 161758 w 399"/>
              <a:gd name="T19" fmla="*/ 176451 h 400"/>
              <a:gd name="T20" fmla="*/ 173344 w 399"/>
              <a:gd name="T21" fmla="*/ 164687 h 400"/>
              <a:gd name="T22" fmla="*/ 169779 w 399"/>
              <a:gd name="T23" fmla="*/ 152019 h 400"/>
              <a:gd name="T24" fmla="*/ 19607 w 399"/>
              <a:gd name="T25" fmla="*/ 68318 h 400"/>
              <a:gd name="T26" fmla="*/ 19607 w 399"/>
              <a:gd name="T27" fmla="*/ 68318 h 400"/>
              <a:gd name="T28" fmla="*/ 67288 w 399"/>
              <a:gd name="T29" fmla="*/ 19907 h 400"/>
              <a:gd name="T30" fmla="*/ 118533 w 399"/>
              <a:gd name="T31" fmla="*/ 71938 h 400"/>
              <a:gd name="T32" fmla="*/ 71298 w 399"/>
              <a:gd name="T33" fmla="*/ 120348 h 400"/>
              <a:gd name="T34" fmla="*/ 19607 w 399"/>
              <a:gd name="T35" fmla="*/ 68318 h 4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99" h="400">
                <a:moveTo>
                  <a:pt x="381" y="336"/>
                </a:moveTo>
                <a:lnTo>
                  <a:pt x="381" y="336"/>
                </a:lnTo>
                <a:cubicBezTo>
                  <a:pt x="292" y="239"/>
                  <a:pt x="292" y="239"/>
                  <a:pt x="292" y="239"/>
                </a:cubicBezTo>
                <a:cubicBezTo>
                  <a:pt x="301" y="212"/>
                  <a:pt x="310" y="186"/>
                  <a:pt x="310" y="159"/>
                </a:cubicBezTo>
                <a:cubicBezTo>
                  <a:pt x="310" y="71"/>
                  <a:pt x="239" y="0"/>
                  <a:pt x="151" y="0"/>
                </a:cubicBezTo>
                <a:cubicBezTo>
                  <a:pt x="70" y="0"/>
                  <a:pt x="0" y="71"/>
                  <a:pt x="0" y="151"/>
                </a:cubicBezTo>
                <a:cubicBezTo>
                  <a:pt x="0" y="239"/>
                  <a:pt x="70" y="310"/>
                  <a:pt x="160" y="310"/>
                </a:cubicBezTo>
                <a:cubicBezTo>
                  <a:pt x="186" y="310"/>
                  <a:pt x="213" y="302"/>
                  <a:pt x="230" y="292"/>
                </a:cubicBezTo>
                <a:cubicBezTo>
                  <a:pt x="328" y="390"/>
                  <a:pt x="328" y="390"/>
                  <a:pt x="328" y="390"/>
                </a:cubicBezTo>
                <a:cubicBezTo>
                  <a:pt x="336" y="399"/>
                  <a:pt x="354" y="399"/>
                  <a:pt x="363" y="390"/>
                </a:cubicBezTo>
                <a:cubicBezTo>
                  <a:pt x="389" y="364"/>
                  <a:pt x="389" y="364"/>
                  <a:pt x="389" y="364"/>
                </a:cubicBezTo>
                <a:cubicBezTo>
                  <a:pt x="398" y="355"/>
                  <a:pt x="389" y="346"/>
                  <a:pt x="381" y="336"/>
                </a:cubicBezTo>
                <a:close/>
                <a:moveTo>
                  <a:pt x="44" y="151"/>
                </a:moveTo>
                <a:lnTo>
                  <a:pt x="44" y="151"/>
                </a:lnTo>
                <a:cubicBezTo>
                  <a:pt x="44" y="98"/>
                  <a:pt x="98" y="44"/>
                  <a:pt x="151" y="44"/>
                </a:cubicBezTo>
                <a:cubicBezTo>
                  <a:pt x="213" y="44"/>
                  <a:pt x="266" y="98"/>
                  <a:pt x="266" y="159"/>
                </a:cubicBezTo>
                <a:cubicBezTo>
                  <a:pt x="266" y="221"/>
                  <a:pt x="213" y="266"/>
                  <a:pt x="160" y="266"/>
                </a:cubicBezTo>
                <a:cubicBezTo>
                  <a:pt x="98" y="266"/>
                  <a:pt x="44" y="212"/>
                  <a:pt x="44" y="151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Freeform: Shape 48">
            <a:extLst>
              <a:ext uri="{FF2B5EF4-FFF2-40B4-BE49-F238E27FC236}">
                <a16:creationId xmlns:a16="http://schemas.microsoft.com/office/drawing/2014/main" id="{9AEDFDF1-0976-EF32-3558-6E91DE0C8B9B}"/>
              </a:ext>
            </a:extLst>
          </p:cNvPr>
          <p:cNvSpPr/>
          <p:nvPr/>
        </p:nvSpPr>
        <p:spPr>
          <a:xfrm>
            <a:off x="10263260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Freeform 116">
            <a:extLst>
              <a:ext uri="{FF2B5EF4-FFF2-40B4-BE49-F238E27FC236}">
                <a16:creationId xmlns:a16="http://schemas.microsoft.com/office/drawing/2014/main" id="{9874C79C-5FB4-9EF6-93C4-B61B5B23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674" y="4052290"/>
            <a:ext cx="198995" cy="205312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2A3E8E-B170-F993-5EB0-B6F9A8F4D50B}"/>
              </a:ext>
            </a:extLst>
          </p:cNvPr>
          <p:cNvGrpSpPr/>
          <p:nvPr/>
        </p:nvGrpSpPr>
        <p:grpSpPr>
          <a:xfrm>
            <a:off x="1269400" y="4007614"/>
            <a:ext cx="1946796" cy="1060055"/>
            <a:chOff x="-94764" y="1893834"/>
            <a:chExt cx="1946796" cy="106005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7024A7-A7B8-EDF9-0E88-82E0533BF71E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636FA8-378B-47DC-EC50-4AB2BD08B43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E1FD8E-A2DF-26F2-7E27-86B5CAF2856C}"/>
              </a:ext>
            </a:extLst>
          </p:cNvPr>
          <p:cNvGrpSpPr/>
          <p:nvPr/>
        </p:nvGrpSpPr>
        <p:grpSpPr>
          <a:xfrm>
            <a:off x="6506402" y="4007614"/>
            <a:ext cx="1946796" cy="1060055"/>
            <a:chOff x="-94764" y="1893834"/>
            <a:chExt cx="1946796" cy="106005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5D785B-2E5A-87CF-C48E-DDD07D6FF57B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6144D31-6D61-45ED-93E0-289B2B1FEE5B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D3FC3BD-0280-CE47-1AFC-FF8B37601125}"/>
              </a:ext>
            </a:extLst>
          </p:cNvPr>
          <p:cNvGrpSpPr/>
          <p:nvPr/>
        </p:nvGrpSpPr>
        <p:grpSpPr>
          <a:xfrm>
            <a:off x="3915602" y="4579933"/>
            <a:ext cx="1946796" cy="1060055"/>
            <a:chOff x="-94764" y="1893834"/>
            <a:chExt cx="1946796" cy="106005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5F789FF-8541-A7A4-56DA-4EAD7D5E9F5A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12B1872-B06A-82CF-45BE-19A2715B73DC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81CC2A2-32B9-809A-6B27-1E967E0E9B04}"/>
              </a:ext>
            </a:extLst>
          </p:cNvPr>
          <p:cNvGrpSpPr/>
          <p:nvPr/>
        </p:nvGrpSpPr>
        <p:grpSpPr>
          <a:xfrm>
            <a:off x="9111756" y="4579933"/>
            <a:ext cx="1946796" cy="1060055"/>
            <a:chOff x="-94764" y="1893834"/>
            <a:chExt cx="1946796" cy="106005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4BFFE08-F5A0-E5AF-F944-5BB84097D236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159975A-0848-BE57-0C34-63701BC27FA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2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个人工作总结和反思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8260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形状 12">
            <a:extLst>
              <a:ext uri="{FF2B5EF4-FFF2-40B4-BE49-F238E27FC236}">
                <a16:creationId xmlns:a16="http://schemas.microsoft.com/office/drawing/2014/main" id="{7A912CA0-3A88-6E93-84D8-56C605D51B07}"/>
              </a:ext>
            </a:extLst>
          </p:cNvPr>
          <p:cNvSpPr/>
          <p:nvPr/>
        </p:nvSpPr>
        <p:spPr>
          <a:xfrm>
            <a:off x="1725463" y="3671353"/>
            <a:ext cx="8789181" cy="2229483"/>
          </a:xfrm>
          <a:prstGeom prst="leftRightRibbon">
            <a:avLst>
              <a:gd name="adj1" fmla="val 54481"/>
              <a:gd name="adj2" fmla="val 50000"/>
              <a:gd name="adj3" fmla="val 16667"/>
            </a:avLst>
          </a:prstGeom>
          <a:solidFill>
            <a:srgbClr val="A7BFAA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3A471571-A855-2FCD-8B35-67C24E0257F6}"/>
              </a:ext>
            </a:extLst>
          </p:cNvPr>
          <p:cNvSpPr/>
          <p:nvPr/>
        </p:nvSpPr>
        <p:spPr>
          <a:xfrm>
            <a:off x="5859367" y="4071892"/>
            <a:ext cx="4665998" cy="1857895"/>
          </a:xfrm>
          <a:custGeom>
            <a:avLst/>
            <a:gdLst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545458 w 4665387"/>
              <a:gd name="connsiteY11" fmla="*/ 321625 h 1857895"/>
              <a:gd name="connsiteX12" fmla="*/ 3550646 w 4665387"/>
              <a:gd name="connsiteY12" fmla="*/ 321625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07173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65998" h="1857895">
                <a:moveTo>
                  <a:pt x="3551257" y="0"/>
                </a:moveTo>
                <a:lnTo>
                  <a:pt x="4665998" y="928947"/>
                </a:lnTo>
                <a:lnTo>
                  <a:pt x="3551257" y="1857895"/>
                </a:lnTo>
                <a:lnTo>
                  <a:pt x="3551257" y="1536270"/>
                </a:lnTo>
                <a:lnTo>
                  <a:pt x="268233" y="1488645"/>
                </a:lnTo>
                <a:cubicBezTo>
                  <a:pt x="192387" y="1498170"/>
                  <a:pt x="114197" y="1490947"/>
                  <a:pt x="64493" y="1474136"/>
                </a:cubicBezTo>
                <a:cubicBezTo>
                  <a:pt x="14772" y="1444485"/>
                  <a:pt x="6326" y="1446585"/>
                  <a:pt x="1055" y="1404234"/>
                </a:cubicBezTo>
                <a:lnTo>
                  <a:pt x="611" y="1305573"/>
                </a:lnTo>
                <a:cubicBezTo>
                  <a:pt x="2728" y="960254"/>
                  <a:pt x="-1506" y="605410"/>
                  <a:pt x="611" y="260091"/>
                </a:cubicBezTo>
                <a:cubicBezTo>
                  <a:pt x="95861" y="293353"/>
                  <a:pt x="133961" y="294865"/>
                  <a:pt x="200636" y="312252"/>
                </a:cubicBezTo>
                <a:lnTo>
                  <a:pt x="546069" y="307173"/>
                </a:lnTo>
                <a:lnTo>
                  <a:pt x="3551257" y="321625"/>
                </a:lnTo>
                <a:lnTo>
                  <a:pt x="3551257" y="0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A76500C-2332-4F03-816A-E3C8E7C87D9F}"/>
              </a:ext>
            </a:extLst>
          </p:cNvPr>
          <p:cNvGrpSpPr/>
          <p:nvPr/>
        </p:nvGrpSpPr>
        <p:grpSpPr>
          <a:xfrm>
            <a:off x="2888680" y="4224007"/>
            <a:ext cx="2920083" cy="791122"/>
            <a:chOff x="-94765" y="1931934"/>
            <a:chExt cx="2920083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E92F067-4AB3-BC16-FA00-23AD0C07ED7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05AC459-46EE-3B8B-4E89-5A7341AD075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84E1E0-509D-D69B-ED4B-1ADCF888E845}"/>
              </a:ext>
            </a:extLst>
          </p:cNvPr>
          <p:cNvGrpSpPr/>
          <p:nvPr/>
        </p:nvGrpSpPr>
        <p:grpSpPr>
          <a:xfrm>
            <a:off x="6435854" y="4543511"/>
            <a:ext cx="2921965" cy="791122"/>
            <a:chOff x="-602899" y="1931934"/>
            <a:chExt cx="2921965" cy="7911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AFCD5E-45A1-9DEE-5193-5DAA310C51D8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9C361A-B3F6-0E79-F1FD-7282D971D3D2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1" name="Rounded Rectangle 94">
            <a:extLst>
              <a:ext uri="{FF2B5EF4-FFF2-40B4-BE49-F238E27FC236}">
                <a16:creationId xmlns:a16="http://schemas.microsoft.com/office/drawing/2014/main" id="{BA19695B-6809-7656-8698-ADED31B3C437}"/>
              </a:ext>
            </a:extLst>
          </p:cNvPr>
          <p:cNvSpPr/>
          <p:nvPr/>
        </p:nvSpPr>
        <p:spPr>
          <a:xfrm>
            <a:off x="2531269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8693745-7C7E-4188-57C6-9BE0BD3CE5E3}"/>
              </a:ext>
            </a:extLst>
          </p:cNvPr>
          <p:cNvGrpSpPr/>
          <p:nvPr/>
        </p:nvGrpSpPr>
        <p:grpSpPr>
          <a:xfrm>
            <a:off x="2767867" y="2643103"/>
            <a:ext cx="2920083" cy="905422"/>
            <a:chOff x="-94765" y="1931934"/>
            <a:chExt cx="2920083" cy="90542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ACBE75E-B9B6-AA3F-C3CB-AABDBEC7CFB0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7B7AEAD-4EA5-3D96-10EB-EA9C0EC6039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9" name="Rounded Rectangle 94">
            <a:extLst>
              <a:ext uri="{FF2B5EF4-FFF2-40B4-BE49-F238E27FC236}">
                <a16:creationId xmlns:a16="http://schemas.microsoft.com/office/drawing/2014/main" id="{2DEBDEFB-CF9B-EE65-2983-44B5E3D3B04A}"/>
              </a:ext>
            </a:extLst>
          </p:cNvPr>
          <p:cNvSpPr/>
          <p:nvPr/>
        </p:nvSpPr>
        <p:spPr>
          <a:xfrm>
            <a:off x="6267452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C33C13C-1B61-8D96-D9D4-5BD8E43B7385}"/>
              </a:ext>
            </a:extLst>
          </p:cNvPr>
          <p:cNvGrpSpPr/>
          <p:nvPr/>
        </p:nvGrpSpPr>
        <p:grpSpPr>
          <a:xfrm>
            <a:off x="6504050" y="2643103"/>
            <a:ext cx="2920083" cy="905422"/>
            <a:chOff x="-94765" y="1931934"/>
            <a:chExt cx="2920083" cy="90542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7C8EA6-A278-9E96-BBC8-7BFA74725B4D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8747001-0D05-5D0D-34C7-4E15DA8159C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6" name="Rounded Rectangle 94">
            <a:extLst>
              <a:ext uri="{FF2B5EF4-FFF2-40B4-BE49-F238E27FC236}">
                <a16:creationId xmlns:a16="http://schemas.microsoft.com/office/drawing/2014/main" id="{643AF4DF-D69D-1B98-FB78-666F4FDA14EC}"/>
              </a:ext>
            </a:extLst>
          </p:cNvPr>
          <p:cNvSpPr/>
          <p:nvPr/>
        </p:nvSpPr>
        <p:spPr>
          <a:xfrm>
            <a:off x="1725463" y="1404481"/>
            <a:ext cx="4199088" cy="1206143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Rounded Rectangle 94">
            <a:extLst>
              <a:ext uri="{FF2B5EF4-FFF2-40B4-BE49-F238E27FC236}">
                <a16:creationId xmlns:a16="http://schemas.microsoft.com/office/drawing/2014/main" id="{59BE28BF-2EBF-40E2-0B32-B2C1AA4BC7AB}"/>
              </a:ext>
            </a:extLst>
          </p:cNvPr>
          <p:cNvSpPr/>
          <p:nvPr/>
        </p:nvSpPr>
        <p:spPr>
          <a:xfrm>
            <a:off x="6267451" y="1404481"/>
            <a:ext cx="4257914" cy="1206143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92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FA8D00C-1E84-ABA8-36BA-F4AC2943F4A5}"/>
              </a:ext>
            </a:extLst>
          </p:cNvPr>
          <p:cNvSpPr/>
          <p:nvPr/>
        </p:nvSpPr>
        <p:spPr>
          <a:xfrm>
            <a:off x="1066102" y="1485244"/>
            <a:ext cx="5467088" cy="3996889"/>
          </a:xfrm>
          <a:custGeom>
            <a:avLst/>
            <a:gdLst>
              <a:gd name="connsiteX0" fmla="*/ 2734029 w 5467088"/>
              <a:gd name="connsiteY0" fmla="*/ 0 h 3996889"/>
              <a:gd name="connsiteX1" fmla="*/ 4046204 w 5467088"/>
              <a:gd name="connsiteY1" fmla="*/ 1312174 h 3996889"/>
              <a:gd name="connsiteX2" fmla="*/ 3699491 w 5467088"/>
              <a:gd name="connsiteY2" fmla="*/ 2195758 h 3996889"/>
              <a:gd name="connsiteX3" fmla="*/ 3659095 w 5467088"/>
              <a:gd name="connsiteY3" fmla="*/ 2234555 h 3996889"/>
              <a:gd name="connsiteX4" fmla="*/ 3586014 w 5467088"/>
              <a:gd name="connsiteY4" fmla="*/ 2328441 h 3996889"/>
              <a:gd name="connsiteX5" fmla="*/ 3482840 w 5467088"/>
              <a:gd name="connsiteY5" fmla="*/ 2684713 h 3996889"/>
              <a:gd name="connsiteX6" fmla="*/ 4154914 w 5467088"/>
              <a:gd name="connsiteY6" fmla="*/ 3356786 h 3996889"/>
              <a:gd name="connsiteX7" fmla="*/ 4826987 w 5467088"/>
              <a:gd name="connsiteY7" fmla="*/ 2684713 h 3996889"/>
              <a:gd name="connsiteX8" fmla="*/ 4154914 w 5467088"/>
              <a:gd name="connsiteY8" fmla="*/ 2012639 h 3996889"/>
              <a:gd name="connsiteX9" fmla="*/ 3908324 w 5467088"/>
              <a:gd name="connsiteY9" fmla="*/ 2060295 h 3996889"/>
              <a:gd name="connsiteX10" fmla="*/ 4150926 w 5467088"/>
              <a:gd name="connsiteY10" fmla="*/ 1372739 h 3996889"/>
              <a:gd name="connsiteX11" fmla="*/ 4154914 w 5467088"/>
              <a:gd name="connsiteY11" fmla="*/ 1372538 h 3996889"/>
              <a:gd name="connsiteX12" fmla="*/ 5467088 w 5467088"/>
              <a:gd name="connsiteY12" fmla="*/ 2684713 h 3996889"/>
              <a:gd name="connsiteX13" fmla="*/ 4154914 w 5467088"/>
              <a:gd name="connsiteY13" fmla="*/ 3996887 h 3996889"/>
              <a:gd name="connsiteX14" fmla="*/ 2842739 w 5467088"/>
              <a:gd name="connsiteY14" fmla="*/ 2684713 h 3996889"/>
              <a:gd name="connsiteX15" fmla="*/ 3031284 w 5467088"/>
              <a:gd name="connsiteY15" fmla="*/ 2011146 h 3996889"/>
              <a:gd name="connsiteX16" fmla="*/ 3157554 w 5467088"/>
              <a:gd name="connsiteY16" fmla="*/ 1842462 h 3996889"/>
              <a:gd name="connsiteX17" fmla="*/ 3150784 w 5467088"/>
              <a:gd name="connsiteY17" fmla="*/ 1835647 h 3996889"/>
              <a:gd name="connsiteX18" fmla="*/ 3406103 w 5467088"/>
              <a:gd name="connsiteY18" fmla="*/ 1312174 h 3996889"/>
              <a:gd name="connsiteX19" fmla="*/ 2734029 w 5467088"/>
              <a:gd name="connsiteY19" fmla="*/ 640101 h 3996889"/>
              <a:gd name="connsiteX20" fmla="*/ 2061956 w 5467088"/>
              <a:gd name="connsiteY20" fmla="*/ 1312174 h 3996889"/>
              <a:gd name="connsiteX21" fmla="*/ 2305476 w 5467088"/>
              <a:gd name="connsiteY21" fmla="*/ 1825912 h 3996889"/>
              <a:gd name="connsiteX22" fmla="*/ 2300405 w 5467088"/>
              <a:gd name="connsiteY22" fmla="*/ 1831160 h 3996889"/>
              <a:gd name="connsiteX23" fmla="*/ 2430255 w 5467088"/>
              <a:gd name="connsiteY23" fmla="*/ 2001632 h 3996889"/>
              <a:gd name="connsiteX24" fmla="*/ 2624349 w 5467088"/>
              <a:gd name="connsiteY24" fmla="*/ 2684714 h 3996889"/>
              <a:gd name="connsiteX25" fmla="*/ 1312174 w 5467088"/>
              <a:gd name="connsiteY25" fmla="*/ 3996889 h 3996889"/>
              <a:gd name="connsiteX26" fmla="*/ 0 w 5467088"/>
              <a:gd name="connsiteY26" fmla="*/ 2684714 h 3996889"/>
              <a:gd name="connsiteX27" fmla="*/ 1306021 w 5467088"/>
              <a:gd name="connsiteY27" fmla="*/ 1372850 h 3996889"/>
              <a:gd name="connsiteX28" fmla="*/ 1545130 w 5467088"/>
              <a:gd name="connsiteY28" fmla="*/ 2055494 h 3996889"/>
              <a:gd name="connsiteX29" fmla="*/ 1312174 w 5467088"/>
              <a:gd name="connsiteY29" fmla="*/ 2012641 h 3996889"/>
              <a:gd name="connsiteX30" fmla="*/ 640101 w 5467088"/>
              <a:gd name="connsiteY30" fmla="*/ 2684714 h 3996889"/>
              <a:gd name="connsiteX31" fmla="*/ 1312174 w 5467088"/>
              <a:gd name="connsiteY31" fmla="*/ 3356788 h 3996889"/>
              <a:gd name="connsiteX32" fmla="*/ 1984248 w 5467088"/>
              <a:gd name="connsiteY32" fmla="*/ 2684714 h 3996889"/>
              <a:gd name="connsiteX33" fmla="*/ 1879380 w 5467088"/>
              <a:gd name="connsiteY33" fmla="*/ 2325570 h 3996889"/>
              <a:gd name="connsiteX34" fmla="*/ 1804882 w 5467088"/>
              <a:gd name="connsiteY34" fmla="*/ 2230748 h 3996889"/>
              <a:gd name="connsiteX35" fmla="*/ 1764629 w 5467088"/>
              <a:gd name="connsiteY35" fmla="*/ 2191686 h 3996889"/>
              <a:gd name="connsiteX36" fmla="*/ 1421855 w 5467088"/>
              <a:gd name="connsiteY36" fmla="*/ 1312174 h 3996889"/>
              <a:gd name="connsiteX37" fmla="*/ 2734029 w 5467088"/>
              <a:gd name="connsiteY37" fmla="*/ 0 h 399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67088" h="3996889">
                <a:moveTo>
                  <a:pt x="2734029" y="0"/>
                </a:moveTo>
                <a:cubicBezTo>
                  <a:pt x="3458724" y="0"/>
                  <a:pt x="4046204" y="587480"/>
                  <a:pt x="4046204" y="1312174"/>
                </a:cubicBezTo>
                <a:cubicBezTo>
                  <a:pt x="4046204" y="1653766"/>
                  <a:pt x="3915678" y="1964872"/>
                  <a:pt x="3699491" y="2195758"/>
                </a:cubicBezTo>
                <a:lnTo>
                  <a:pt x="3659095" y="2234555"/>
                </a:lnTo>
                <a:lnTo>
                  <a:pt x="3586014" y="2328441"/>
                </a:lnTo>
                <a:cubicBezTo>
                  <a:pt x="3520393" y="2431232"/>
                  <a:pt x="3482840" y="2553587"/>
                  <a:pt x="3482840" y="2684713"/>
                </a:cubicBezTo>
                <a:cubicBezTo>
                  <a:pt x="3482840" y="3055889"/>
                  <a:pt x="3783738" y="3356786"/>
                  <a:pt x="4154914" y="3356786"/>
                </a:cubicBezTo>
                <a:cubicBezTo>
                  <a:pt x="4526090" y="3356786"/>
                  <a:pt x="4826987" y="3055889"/>
                  <a:pt x="4826987" y="2684713"/>
                </a:cubicBezTo>
                <a:cubicBezTo>
                  <a:pt x="4826987" y="2313537"/>
                  <a:pt x="4526090" y="2012639"/>
                  <a:pt x="4154914" y="2012639"/>
                </a:cubicBezTo>
                <a:cubicBezTo>
                  <a:pt x="4067687" y="2012639"/>
                  <a:pt x="3984342" y="2029257"/>
                  <a:pt x="3908324" y="2060295"/>
                </a:cubicBezTo>
                <a:cubicBezTo>
                  <a:pt x="4050918" y="1865877"/>
                  <a:pt x="4138756" y="1629225"/>
                  <a:pt x="4150926" y="1372739"/>
                </a:cubicBezTo>
                <a:cubicBezTo>
                  <a:pt x="4152254" y="1372541"/>
                  <a:pt x="4153583" y="1372538"/>
                  <a:pt x="4154914" y="1372538"/>
                </a:cubicBezTo>
                <a:cubicBezTo>
                  <a:pt x="4879608" y="1372538"/>
                  <a:pt x="5467088" y="1960018"/>
                  <a:pt x="5467088" y="2684713"/>
                </a:cubicBezTo>
                <a:cubicBezTo>
                  <a:pt x="5467088" y="3409407"/>
                  <a:pt x="4879608" y="3996887"/>
                  <a:pt x="4154914" y="3996887"/>
                </a:cubicBezTo>
                <a:cubicBezTo>
                  <a:pt x="3430219" y="3996887"/>
                  <a:pt x="2842739" y="3409407"/>
                  <a:pt x="2842739" y="2684713"/>
                </a:cubicBezTo>
                <a:cubicBezTo>
                  <a:pt x="2842739" y="2437813"/>
                  <a:pt x="2910930" y="2206840"/>
                  <a:pt x="3031284" y="2011146"/>
                </a:cubicBezTo>
                <a:lnTo>
                  <a:pt x="3157554" y="1842462"/>
                </a:lnTo>
                <a:lnTo>
                  <a:pt x="3150784" y="1835647"/>
                </a:lnTo>
                <a:cubicBezTo>
                  <a:pt x="3307112" y="1714847"/>
                  <a:pt x="3406103" y="1525071"/>
                  <a:pt x="3406103" y="1312174"/>
                </a:cubicBezTo>
                <a:cubicBezTo>
                  <a:pt x="3406103" y="940998"/>
                  <a:pt x="3105206" y="640101"/>
                  <a:pt x="2734029" y="640101"/>
                </a:cubicBezTo>
                <a:cubicBezTo>
                  <a:pt x="2362853" y="640101"/>
                  <a:pt x="2061956" y="940998"/>
                  <a:pt x="2061956" y="1312174"/>
                </a:cubicBezTo>
                <a:cubicBezTo>
                  <a:pt x="2061956" y="1519549"/>
                  <a:pt x="2155879" y="1704988"/>
                  <a:pt x="2305476" y="1825912"/>
                </a:cubicBezTo>
                <a:lnTo>
                  <a:pt x="2300405" y="1831160"/>
                </a:lnTo>
                <a:lnTo>
                  <a:pt x="2430255" y="2001632"/>
                </a:lnTo>
                <a:cubicBezTo>
                  <a:pt x="2553967" y="2199481"/>
                  <a:pt x="2624349" y="2433878"/>
                  <a:pt x="2624349" y="2684714"/>
                </a:cubicBezTo>
                <a:cubicBezTo>
                  <a:pt x="2624349" y="3409409"/>
                  <a:pt x="2036869" y="3996889"/>
                  <a:pt x="1312174" y="3996889"/>
                </a:cubicBezTo>
                <a:cubicBezTo>
                  <a:pt x="587480" y="3996889"/>
                  <a:pt x="0" y="3409409"/>
                  <a:pt x="0" y="2684714"/>
                </a:cubicBezTo>
                <a:cubicBezTo>
                  <a:pt x="0" y="1962073"/>
                  <a:pt x="584157" y="1375869"/>
                  <a:pt x="1306021" y="1372850"/>
                </a:cubicBezTo>
                <a:cubicBezTo>
                  <a:pt x="1318116" y="1627175"/>
                  <a:pt x="1404618" y="1861998"/>
                  <a:pt x="1545130" y="2055494"/>
                </a:cubicBezTo>
                <a:cubicBezTo>
                  <a:pt x="1472944" y="2027364"/>
                  <a:pt x="1394278" y="2012641"/>
                  <a:pt x="1312174" y="2012641"/>
                </a:cubicBezTo>
                <a:cubicBezTo>
                  <a:pt x="940999" y="2012641"/>
                  <a:pt x="640101" y="2313538"/>
                  <a:pt x="640101" y="2684714"/>
                </a:cubicBezTo>
                <a:cubicBezTo>
                  <a:pt x="640101" y="3055890"/>
                  <a:pt x="940999" y="3356788"/>
                  <a:pt x="1312174" y="3356788"/>
                </a:cubicBezTo>
                <a:cubicBezTo>
                  <a:pt x="1683350" y="3356788"/>
                  <a:pt x="1984248" y="3055890"/>
                  <a:pt x="1984248" y="2684714"/>
                </a:cubicBezTo>
                <a:cubicBezTo>
                  <a:pt x="1984248" y="2552399"/>
                  <a:pt x="1946011" y="2429015"/>
                  <a:pt x="1879380" y="2325570"/>
                </a:cubicBezTo>
                <a:lnTo>
                  <a:pt x="1804882" y="2230748"/>
                </a:lnTo>
                <a:lnTo>
                  <a:pt x="1764629" y="2191686"/>
                </a:lnTo>
                <a:cubicBezTo>
                  <a:pt x="1550820" y="1961139"/>
                  <a:pt x="1421855" y="1651718"/>
                  <a:pt x="1421855" y="1312174"/>
                </a:cubicBezTo>
                <a:cubicBezTo>
                  <a:pt x="1421855" y="587480"/>
                  <a:pt x="2009335" y="0"/>
                  <a:pt x="2734029" y="0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직사각형 153">
            <a:extLst>
              <a:ext uri="{FF2B5EF4-FFF2-40B4-BE49-F238E27FC236}">
                <a16:creationId xmlns:a16="http://schemas.microsoft.com/office/drawing/2014/main" id="{2C033EB2-5287-DF67-BEBC-0350A397AED7}"/>
              </a:ext>
            </a:extLst>
          </p:cNvPr>
          <p:cNvSpPr/>
          <p:nvPr/>
        </p:nvSpPr>
        <p:spPr bwMode="auto">
          <a:xfrm>
            <a:off x="3573117" y="2596079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직사각형 153">
            <a:extLst>
              <a:ext uri="{FF2B5EF4-FFF2-40B4-BE49-F238E27FC236}">
                <a16:creationId xmlns:a16="http://schemas.microsoft.com/office/drawing/2014/main" id="{03E3230D-DEA2-DB58-2CCE-1C29152F105D}"/>
              </a:ext>
            </a:extLst>
          </p:cNvPr>
          <p:cNvSpPr/>
          <p:nvPr/>
        </p:nvSpPr>
        <p:spPr bwMode="auto">
          <a:xfrm>
            <a:off x="2130834" y="4005447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직사각형 153">
            <a:extLst>
              <a:ext uri="{FF2B5EF4-FFF2-40B4-BE49-F238E27FC236}">
                <a16:creationId xmlns:a16="http://schemas.microsoft.com/office/drawing/2014/main" id="{BEF020CA-224A-C6D4-FA9F-5C2B0D18C6DA}"/>
              </a:ext>
            </a:extLst>
          </p:cNvPr>
          <p:cNvSpPr/>
          <p:nvPr/>
        </p:nvSpPr>
        <p:spPr bwMode="auto">
          <a:xfrm>
            <a:off x="4970405" y="4006296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3D1B875F-A3A8-2502-E3D6-A8DBF9A09C8A}"/>
              </a:ext>
            </a:extLst>
          </p:cNvPr>
          <p:cNvSpPr>
            <a:spLocks noEditPoints="1"/>
          </p:cNvSpPr>
          <p:nvPr/>
        </p:nvSpPr>
        <p:spPr bwMode="auto">
          <a:xfrm>
            <a:off x="3549960" y="1630684"/>
            <a:ext cx="467393" cy="388641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1BD8FF-439F-4FAB-1606-EB5CAA636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30" y="5003332"/>
            <a:ext cx="381496" cy="322339"/>
          </a:xfrm>
          <a:prstGeom prst="rect">
            <a:avLst/>
          </a:prstGeom>
          <a:solidFill>
            <a:srgbClr val="79976B"/>
          </a:solidFill>
          <a:effectLst/>
        </p:spPr>
      </p:pic>
      <p:sp>
        <p:nvSpPr>
          <p:cNvPr id="14" name="Freeform 47">
            <a:extLst>
              <a:ext uri="{FF2B5EF4-FFF2-40B4-BE49-F238E27FC236}">
                <a16:creationId xmlns:a16="http://schemas.microsoft.com/office/drawing/2014/main" id="{E5B68C75-DE90-99FF-3C18-657B64E83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70405" y="4950740"/>
            <a:ext cx="527119" cy="427523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030FEF-45D2-76CF-F7DF-57BBE728A7A0}"/>
              </a:ext>
            </a:extLst>
          </p:cNvPr>
          <p:cNvGrpSpPr/>
          <p:nvPr/>
        </p:nvGrpSpPr>
        <p:grpSpPr>
          <a:xfrm>
            <a:off x="6990749" y="3215892"/>
            <a:ext cx="576064" cy="576064"/>
            <a:chOff x="5074776" y="3435846"/>
            <a:chExt cx="432048" cy="432048"/>
          </a:xfrm>
          <a:solidFill>
            <a:schemeClr val="bg1"/>
          </a:solidFill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69DBB9B4-3D92-174A-4666-915ACEDB9A9F}"/>
                </a:ext>
              </a:extLst>
            </p:cNvPr>
            <p:cNvSpPr/>
            <p:nvPr/>
          </p:nvSpPr>
          <p:spPr>
            <a:xfrm>
              <a:off x="5074776" y="3435846"/>
              <a:ext cx="432048" cy="432048"/>
            </a:xfrm>
            <a:prstGeom prst="round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BFC92FF-14A2-44C9-056F-2C3F63A175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8999" y="3548595"/>
              <a:ext cx="323601" cy="216000"/>
              <a:chOff x="2668" y="2494"/>
              <a:chExt cx="406" cy="271"/>
            </a:xfrm>
            <a:grpFill/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A75B2DDC-5B3E-47BC-C3CA-2F85B0C2C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2753"/>
                <a:ext cx="406" cy="12"/>
              </a:xfrm>
              <a:custGeom>
                <a:avLst/>
                <a:gdLst>
                  <a:gd name="T0" fmla="*/ 3 w 172"/>
                  <a:gd name="T1" fmla="*/ 5 h 5"/>
                  <a:gd name="T2" fmla="*/ 0 w 172"/>
                  <a:gd name="T3" fmla="*/ 2 h 5"/>
                  <a:gd name="T4" fmla="*/ 3 w 172"/>
                  <a:gd name="T5" fmla="*/ 0 h 5"/>
                  <a:gd name="T6" fmla="*/ 169 w 172"/>
                  <a:gd name="T7" fmla="*/ 0 h 5"/>
                  <a:gd name="T8" fmla="*/ 172 w 172"/>
                  <a:gd name="T9" fmla="*/ 2 h 5"/>
                  <a:gd name="T10" fmla="*/ 169 w 172"/>
                  <a:gd name="T11" fmla="*/ 5 h 5"/>
                  <a:gd name="T12" fmla="*/ 3 w 172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1" y="0"/>
                      <a:pt x="172" y="1"/>
                      <a:pt x="172" y="2"/>
                    </a:cubicBezTo>
                    <a:cubicBezTo>
                      <a:pt x="172" y="4"/>
                      <a:pt x="171" y="5"/>
                      <a:pt x="169" y="5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0362F32A-A806-3A26-5D78-249E7392D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536"/>
                <a:ext cx="54" cy="208"/>
              </a:xfrm>
              <a:custGeom>
                <a:avLst/>
                <a:gdLst>
                  <a:gd name="T0" fmla="*/ 23 w 23"/>
                  <a:gd name="T1" fmla="*/ 77 h 88"/>
                  <a:gd name="T2" fmla="*/ 12 w 23"/>
                  <a:gd name="T3" fmla="*/ 88 h 88"/>
                  <a:gd name="T4" fmla="*/ 11 w 23"/>
                  <a:gd name="T5" fmla="*/ 88 h 88"/>
                  <a:gd name="T6" fmla="*/ 0 w 23"/>
                  <a:gd name="T7" fmla="*/ 77 h 88"/>
                  <a:gd name="T8" fmla="*/ 0 w 23"/>
                  <a:gd name="T9" fmla="*/ 11 h 88"/>
                  <a:gd name="T10" fmla="*/ 11 w 23"/>
                  <a:gd name="T11" fmla="*/ 0 h 88"/>
                  <a:gd name="T12" fmla="*/ 12 w 23"/>
                  <a:gd name="T13" fmla="*/ 0 h 88"/>
                  <a:gd name="T14" fmla="*/ 23 w 23"/>
                  <a:gd name="T15" fmla="*/ 11 h 88"/>
                  <a:gd name="T16" fmla="*/ 23 w 23"/>
                  <a:gd name="T17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88">
                    <a:moveTo>
                      <a:pt x="23" y="77"/>
                    </a:moveTo>
                    <a:cubicBezTo>
                      <a:pt x="23" y="83"/>
                      <a:pt x="18" y="88"/>
                      <a:pt x="12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5" y="88"/>
                      <a:pt x="0" y="83"/>
                      <a:pt x="0" y="7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AEE91581-53C7-90D6-4AF0-FF8FCC5BD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494"/>
                <a:ext cx="54" cy="250"/>
              </a:xfrm>
              <a:custGeom>
                <a:avLst/>
                <a:gdLst>
                  <a:gd name="T0" fmla="*/ 23 w 23"/>
                  <a:gd name="T1" fmla="*/ 95 h 106"/>
                  <a:gd name="T2" fmla="*/ 12 w 23"/>
                  <a:gd name="T3" fmla="*/ 106 h 106"/>
                  <a:gd name="T4" fmla="*/ 11 w 23"/>
                  <a:gd name="T5" fmla="*/ 106 h 106"/>
                  <a:gd name="T6" fmla="*/ 0 w 23"/>
                  <a:gd name="T7" fmla="*/ 95 h 106"/>
                  <a:gd name="T8" fmla="*/ 0 w 23"/>
                  <a:gd name="T9" fmla="*/ 11 h 106"/>
                  <a:gd name="T10" fmla="*/ 11 w 23"/>
                  <a:gd name="T11" fmla="*/ 0 h 106"/>
                  <a:gd name="T12" fmla="*/ 12 w 23"/>
                  <a:gd name="T13" fmla="*/ 0 h 106"/>
                  <a:gd name="T14" fmla="*/ 23 w 23"/>
                  <a:gd name="T15" fmla="*/ 11 h 106"/>
                  <a:gd name="T16" fmla="*/ 23 w 23"/>
                  <a:gd name="T17" fmla="*/ 9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06">
                    <a:moveTo>
                      <a:pt x="23" y="95"/>
                    </a:moveTo>
                    <a:cubicBezTo>
                      <a:pt x="23" y="101"/>
                      <a:pt x="18" y="106"/>
                      <a:pt x="12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5" y="106"/>
                      <a:pt x="0" y="101"/>
                      <a:pt x="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BB8CB42-D8E6-D0E6-1926-6B950110A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576"/>
                <a:ext cx="55" cy="168"/>
              </a:xfrm>
              <a:custGeom>
                <a:avLst/>
                <a:gdLst>
                  <a:gd name="T0" fmla="*/ 23 w 23"/>
                  <a:gd name="T1" fmla="*/ 60 h 71"/>
                  <a:gd name="T2" fmla="*/ 12 w 23"/>
                  <a:gd name="T3" fmla="*/ 71 h 71"/>
                  <a:gd name="T4" fmla="*/ 11 w 23"/>
                  <a:gd name="T5" fmla="*/ 71 h 71"/>
                  <a:gd name="T6" fmla="*/ 0 w 23"/>
                  <a:gd name="T7" fmla="*/ 60 h 71"/>
                  <a:gd name="T8" fmla="*/ 0 w 23"/>
                  <a:gd name="T9" fmla="*/ 11 h 71"/>
                  <a:gd name="T10" fmla="*/ 11 w 23"/>
                  <a:gd name="T11" fmla="*/ 0 h 71"/>
                  <a:gd name="T12" fmla="*/ 12 w 23"/>
                  <a:gd name="T13" fmla="*/ 0 h 71"/>
                  <a:gd name="T14" fmla="*/ 23 w 23"/>
                  <a:gd name="T15" fmla="*/ 11 h 71"/>
                  <a:gd name="T16" fmla="*/ 23 w 23"/>
                  <a:gd name="T17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71">
                    <a:moveTo>
                      <a:pt x="23" y="60"/>
                    </a:moveTo>
                    <a:cubicBezTo>
                      <a:pt x="23" y="66"/>
                      <a:pt x="18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5" y="71"/>
                      <a:pt x="0" y="66"/>
                      <a:pt x="0" y="6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B897B14-32E1-134F-C3C2-A6688EB57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619"/>
                <a:ext cx="57" cy="125"/>
              </a:xfrm>
              <a:custGeom>
                <a:avLst/>
                <a:gdLst>
                  <a:gd name="T0" fmla="*/ 24 w 24"/>
                  <a:gd name="T1" fmla="*/ 42 h 53"/>
                  <a:gd name="T2" fmla="*/ 12 w 24"/>
                  <a:gd name="T3" fmla="*/ 53 h 53"/>
                  <a:gd name="T4" fmla="*/ 11 w 24"/>
                  <a:gd name="T5" fmla="*/ 53 h 53"/>
                  <a:gd name="T6" fmla="*/ 0 w 24"/>
                  <a:gd name="T7" fmla="*/ 42 h 53"/>
                  <a:gd name="T8" fmla="*/ 0 w 24"/>
                  <a:gd name="T9" fmla="*/ 11 h 53"/>
                  <a:gd name="T10" fmla="*/ 11 w 24"/>
                  <a:gd name="T11" fmla="*/ 0 h 53"/>
                  <a:gd name="T12" fmla="*/ 12 w 24"/>
                  <a:gd name="T13" fmla="*/ 0 h 53"/>
                  <a:gd name="T14" fmla="*/ 24 w 24"/>
                  <a:gd name="T15" fmla="*/ 11 h 53"/>
                  <a:gd name="T16" fmla="*/ 24 w 24"/>
                  <a:gd name="T17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3">
                    <a:moveTo>
                      <a:pt x="24" y="42"/>
                    </a:moveTo>
                    <a:cubicBezTo>
                      <a:pt x="24" y="48"/>
                      <a:pt x="19" y="53"/>
                      <a:pt x="12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5" y="53"/>
                      <a:pt x="0" y="48"/>
                      <a:pt x="0" y="4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83D8755-9EF3-86D4-BAEF-B651B82B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" y="2659"/>
                <a:ext cx="57" cy="85"/>
              </a:xfrm>
              <a:custGeom>
                <a:avLst/>
                <a:gdLst>
                  <a:gd name="T0" fmla="*/ 24 w 24"/>
                  <a:gd name="T1" fmla="*/ 25 h 36"/>
                  <a:gd name="T2" fmla="*/ 13 w 24"/>
                  <a:gd name="T3" fmla="*/ 36 h 36"/>
                  <a:gd name="T4" fmla="*/ 12 w 24"/>
                  <a:gd name="T5" fmla="*/ 36 h 36"/>
                  <a:gd name="T6" fmla="*/ 0 w 24"/>
                  <a:gd name="T7" fmla="*/ 25 h 36"/>
                  <a:gd name="T8" fmla="*/ 0 w 24"/>
                  <a:gd name="T9" fmla="*/ 11 h 36"/>
                  <a:gd name="T10" fmla="*/ 12 w 24"/>
                  <a:gd name="T11" fmla="*/ 0 h 36"/>
                  <a:gd name="T12" fmla="*/ 13 w 24"/>
                  <a:gd name="T13" fmla="*/ 0 h 36"/>
                  <a:gd name="T14" fmla="*/ 24 w 24"/>
                  <a:gd name="T15" fmla="*/ 11 h 36"/>
                  <a:gd name="T16" fmla="*/ 24 w 24"/>
                  <a:gd name="T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24" y="25"/>
                    </a:moveTo>
                    <a:cubicBezTo>
                      <a:pt x="24" y="31"/>
                      <a:pt x="19" y="36"/>
                      <a:pt x="13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0" y="31"/>
                      <a:pt x="0" y="2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99CC82-EACF-23C5-34FC-C8B55FCB71B6}"/>
              </a:ext>
            </a:extLst>
          </p:cNvPr>
          <p:cNvGrpSpPr/>
          <p:nvPr/>
        </p:nvGrpSpPr>
        <p:grpSpPr>
          <a:xfrm>
            <a:off x="6990749" y="1827005"/>
            <a:ext cx="576064" cy="576064"/>
            <a:chOff x="1181547" y="4275187"/>
            <a:chExt cx="432048" cy="432048"/>
          </a:xfrm>
          <a:solidFill>
            <a:schemeClr val="bg1"/>
          </a:solidFill>
        </p:grpSpPr>
        <p:sp>
          <p:nvSpPr>
            <p:cNvPr id="27" name="圆角矩形 25">
              <a:extLst>
                <a:ext uri="{FF2B5EF4-FFF2-40B4-BE49-F238E27FC236}">
                  <a16:creationId xmlns:a16="http://schemas.microsoft.com/office/drawing/2014/main" id="{E1124D56-297D-0836-6CD4-EF01D67523BB}"/>
                </a:ext>
              </a:extLst>
            </p:cNvPr>
            <p:cNvSpPr/>
            <p:nvPr/>
          </p:nvSpPr>
          <p:spPr>
            <a:xfrm>
              <a:off x="1181547" y="4275187"/>
              <a:ext cx="432048" cy="432048"/>
            </a:xfrm>
            <a:prstGeom prst="round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E19FB7AE-A555-BD5E-06C4-073A58F2FC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895" y="4383211"/>
              <a:ext cx="263351" cy="216000"/>
              <a:chOff x="2676" y="1452"/>
              <a:chExt cx="406" cy="333"/>
            </a:xfrm>
            <a:grpFill/>
          </p:grpSpPr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E00AB8DA-5C6C-1359-E347-7A794F819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6" y="1515"/>
                <a:ext cx="406" cy="270"/>
              </a:xfrm>
              <a:custGeom>
                <a:avLst/>
                <a:gdLst>
                  <a:gd name="T0" fmla="*/ 136 w 172"/>
                  <a:gd name="T1" fmla="*/ 0 h 114"/>
                  <a:gd name="T2" fmla="*/ 131 w 172"/>
                  <a:gd name="T3" fmla="*/ 0 h 114"/>
                  <a:gd name="T4" fmla="*/ 132 w 172"/>
                  <a:gd name="T5" fmla="*/ 9 h 114"/>
                  <a:gd name="T6" fmla="*/ 132 w 172"/>
                  <a:gd name="T7" fmla="*/ 10 h 114"/>
                  <a:gd name="T8" fmla="*/ 119 w 172"/>
                  <a:gd name="T9" fmla="*/ 10 h 114"/>
                  <a:gd name="T10" fmla="*/ 119 w 172"/>
                  <a:gd name="T11" fmla="*/ 9 h 114"/>
                  <a:gd name="T12" fmla="*/ 117 w 172"/>
                  <a:gd name="T13" fmla="*/ 0 h 114"/>
                  <a:gd name="T14" fmla="*/ 55 w 172"/>
                  <a:gd name="T15" fmla="*/ 0 h 114"/>
                  <a:gd name="T16" fmla="*/ 54 w 172"/>
                  <a:gd name="T17" fmla="*/ 9 h 114"/>
                  <a:gd name="T18" fmla="*/ 53 w 172"/>
                  <a:gd name="T19" fmla="*/ 10 h 114"/>
                  <a:gd name="T20" fmla="*/ 40 w 172"/>
                  <a:gd name="T21" fmla="*/ 10 h 114"/>
                  <a:gd name="T22" fmla="*/ 40 w 172"/>
                  <a:gd name="T23" fmla="*/ 9 h 114"/>
                  <a:gd name="T24" fmla="*/ 41 w 172"/>
                  <a:gd name="T25" fmla="*/ 0 h 114"/>
                  <a:gd name="T26" fmla="*/ 36 w 172"/>
                  <a:gd name="T27" fmla="*/ 0 h 114"/>
                  <a:gd name="T28" fmla="*/ 0 w 172"/>
                  <a:gd name="T29" fmla="*/ 36 h 114"/>
                  <a:gd name="T30" fmla="*/ 0 w 172"/>
                  <a:gd name="T31" fmla="*/ 78 h 114"/>
                  <a:gd name="T32" fmla="*/ 36 w 172"/>
                  <a:gd name="T33" fmla="*/ 114 h 114"/>
                  <a:gd name="T34" fmla="*/ 136 w 172"/>
                  <a:gd name="T35" fmla="*/ 114 h 114"/>
                  <a:gd name="T36" fmla="*/ 172 w 172"/>
                  <a:gd name="T37" fmla="*/ 78 h 114"/>
                  <a:gd name="T38" fmla="*/ 172 w 172"/>
                  <a:gd name="T39" fmla="*/ 36 h 114"/>
                  <a:gd name="T40" fmla="*/ 136 w 172"/>
                  <a:gd name="T41" fmla="*/ 0 h 114"/>
                  <a:gd name="T42" fmla="*/ 141 w 172"/>
                  <a:gd name="T43" fmla="*/ 93 h 114"/>
                  <a:gd name="T44" fmla="*/ 34 w 172"/>
                  <a:gd name="T45" fmla="*/ 93 h 114"/>
                  <a:gd name="T46" fmla="*/ 26 w 172"/>
                  <a:gd name="T47" fmla="*/ 86 h 114"/>
                  <a:gd name="T48" fmla="*/ 34 w 172"/>
                  <a:gd name="T49" fmla="*/ 78 h 114"/>
                  <a:gd name="T50" fmla="*/ 141 w 172"/>
                  <a:gd name="T51" fmla="*/ 78 h 114"/>
                  <a:gd name="T52" fmla="*/ 149 w 172"/>
                  <a:gd name="T53" fmla="*/ 86 h 114"/>
                  <a:gd name="T54" fmla="*/ 141 w 172"/>
                  <a:gd name="T55" fmla="*/ 93 h 114"/>
                  <a:gd name="T56" fmla="*/ 141 w 172"/>
                  <a:gd name="T57" fmla="*/ 68 h 114"/>
                  <a:gd name="T58" fmla="*/ 34 w 172"/>
                  <a:gd name="T59" fmla="*/ 68 h 114"/>
                  <a:gd name="T60" fmla="*/ 26 w 172"/>
                  <a:gd name="T61" fmla="*/ 60 h 114"/>
                  <a:gd name="T62" fmla="*/ 34 w 172"/>
                  <a:gd name="T63" fmla="*/ 52 h 114"/>
                  <a:gd name="T64" fmla="*/ 141 w 172"/>
                  <a:gd name="T65" fmla="*/ 52 h 114"/>
                  <a:gd name="T66" fmla="*/ 149 w 172"/>
                  <a:gd name="T67" fmla="*/ 60 h 114"/>
                  <a:gd name="T68" fmla="*/ 141 w 172"/>
                  <a:gd name="T69" fmla="*/ 68 h 114"/>
                  <a:gd name="T70" fmla="*/ 141 w 172"/>
                  <a:gd name="T71" fmla="*/ 43 h 114"/>
                  <a:gd name="T72" fmla="*/ 34 w 172"/>
                  <a:gd name="T73" fmla="*/ 43 h 114"/>
                  <a:gd name="T74" fmla="*/ 26 w 172"/>
                  <a:gd name="T75" fmla="*/ 35 h 114"/>
                  <a:gd name="T76" fmla="*/ 34 w 172"/>
                  <a:gd name="T77" fmla="*/ 27 h 114"/>
                  <a:gd name="T78" fmla="*/ 141 w 172"/>
                  <a:gd name="T79" fmla="*/ 27 h 114"/>
                  <a:gd name="T80" fmla="*/ 149 w 172"/>
                  <a:gd name="T81" fmla="*/ 35 h 114"/>
                  <a:gd name="T82" fmla="*/ 141 w 172"/>
                  <a:gd name="T83" fmla="*/ 4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14">
                    <a:moveTo>
                      <a:pt x="136" y="0"/>
                    </a:move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3"/>
                      <a:pt x="132" y="6"/>
                      <a:pt x="132" y="9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8" y="6"/>
                      <a:pt x="118" y="3"/>
                      <a:pt x="117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3"/>
                      <a:pt x="54" y="6"/>
                      <a:pt x="54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6"/>
                      <a:pt x="41" y="3"/>
                      <a:pt x="4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8"/>
                      <a:pt x="16" y="114"/>
                      <a:pt x="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56" y="114"/>
                      <a:pt x="172" y="98"/>
                      <a:pt x="172" y="78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72" y="16"/>
                      <a:pt x="156" y="0"/>
                      <a:pt x="136" y="0"/>
                    </a:cubicBezTo>
                    <a:close/>
                    <a:moveTo>
                      <a:pt x="141" y="93"/>
                    </a:moveTo>
                    <a:cubicBezTo>
                      <a:pt x="34" y="93"/>
                      <a:pt x="34" y="93"/>
                      <a:pt x="34" y="93"/>
                    </a:cubicBezTo>
                    <a:cubicBezTo>
                      <a:pt x="30" y="93"/>
                      <a:pt x="26" y="90"/>
                      <a:pt x="26" y="86"/>
                    </a:cubicBezTo>
                    <a:cubicBezTo>
                      <a:pt x="26" y="81"/>
                      <a:pt x="30" y="78"/>
                      <a:pt x="34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5" y="78"/>
                      <a:pt x="149" y="81"/>
                      <a:pt x="149" y="86"/>
                    </a:cubicBezTo>
                    <a:cubicBezTo>
                      <a:pt x="149" y="90"/>
                      <a:pt x="145" y="93"/>
                      <a:pt x="141" y="93"/>
                    </a:cubicBezTo>
                    <a:close/>
                    <a:moveTo>
                      <a:pt x="141" y="68"/>
                    </a:moveTo>
                    <a:cubicBezTo>
                      <a:pt x="34" y="68"/>
                      <a:pt x="34" y="68"/>
                      <a:pt x="34" y="68"/>
                    </a:cubicBezTo>
                    <a:cubicBezTo>
                      <a:pt x="30" y="68"/>
                      <a:pt x="26" y="65"/>
                      <a:pt x="26" y="60"/>
                    </a:cubicBezTo>
                    <a:cubicBezTo>
                      <a:pt x="26" y="56"/>
                      <a:pt x="30" y="52"/>
                      <a:pt x="34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5" y="52"/>
                      <a:pt x="149" y="56"/>
                      <a:pt x="149" y="60"/>
                    </a:cubicBezTo>
                    <a:cubicBezTo>
                      <a:pt x="149" y="65"/>
                      <a:pt x="145" y="68"/>
                      <a:pt x="141" y="68"/>
                    </a:cubicBezTo>
                    <a:close/>
                    <a:moveTo>
                      <a:pt x="141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0" y="43"/>
                      <a:pt x="26" y="39"/>
                      <a:pt x="26" y="35"/>
                    </a:cubicBezTo>
                    <a:cubicBezTo>
                      <a:pt x="26" y="30"/>
                      <a:pt x="30" y="27"/>
                      <a:pt x="34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5" y="27"/>
                      <a:pt x="149" y="30"/>
                      <a:pt x="149" y="35"/>
                    </a:cubicBezTo>
                    <a:cubicBezTo>
                      <a:pt x="149" y="39"/>
                      <a:pt x="145" y="43"/>
                      <a:pt x="14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8B760A25-2F55-CDE2-0356-47A17F242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452"/>
                <a:ext cx="206" cy="82"/>
              </a:xfrm>
              <a:custGeom>
                <a:avLst/>
                <a:gdLst>
                  <a:gd name="T0" fmla="*/ 86 w 87"/>
                  <a:gd name="T1" fmla="*/ 27 h 35"/>
                  <a:gd name="T2" fmla="*/ 62 w 87"/>
                  <a:gd name="T3" fmla="*/ 0 h 35"/>
                  <a:gd name="T4" fmla="*/ 24 w 87"/>
                  <a:gd name="T5" fmla="*/ 0 h 35"/>
                  <a:gd name="T6" fmla="*/ 1 w 87"/>
                  <a:gd name="T7" fmla="*/ 27 h 35"/>
                  <a:gd name="T8" fmla="*/ 0 w 87"/>
                  <a:gd name="T9" fmla="*/ 35 h 35"/>
                  <a:gd name="T10" fmla="*/ 9 w 87"/>
                  <a:gd name="T11" fmla="*/ 35 h 35"/>
                  <a:gd name="T12" fmla="*/ 10 w 87"/>
                  <a:gd name="T13" fmla="*/ 27 h 35"/>
                  <a:gd name="T14" fmla="*/ 29 w 87"/>
                  <a:gd name="T15" fmla="*/ 8 h 35"/>
                  <a:gd name="T16" fmla="*/ 58 w 87"/>
                  <a:gd name="T17" fmla="*/ 8 h 35"/>
                  <a:gd name="T18" fmla="*/ 76 w 87"/>
                  <a:gd name="T19" fmla="*/ 27 h 35"/>
                  <a:gd name="T20" fmla="*/ 78 w 87"/>
                  <a:gd name="T21" fmla="*/ 35 h 35"/>
                  <a:gd name="T22" fmla="*/ 87 w 87"/>
                  <a:gd name="T23" fmla="*/ 35 h 35"/>
                  <a:gd name="T24" fmla="*/ 86 w 87"/>
                  <a:gd name="T2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35">
                    <a:moveTo>
                      <a:pt x="86" y="27"/>
                    </a:moveTo>
                    <a:cubicBezTo>
                      <a:pt x="83" y="11"/>
                      <a:pt x="73" y="0"/>
                      <a:pt x="6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3" y="0"/>
                      <a:pt x="4" y="11"/>
                      <a:pt x="1" y="27"/>
                    </a:cubicBezTo>
                    <a:cubicBezTo>
                      <a:pt x="0" y="30"/>
                      <a:pt x="0" y="32"/>
                      <a:pt x="0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2"/>
                      <a:pt x="9" y="30"/>
                      <a:pt x="10" y="27"/>
                    </a:cubicBezTo>
                    <a:cubicBezTo>
                      <a:pt x="13" y="16"/>
                      <a:pt x="20" y="8"/>
                      <a:pt x="29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6" y="8"/>
                      <a:pt x="74" y="16"/>
                      <a:pt x="76" y="27"/>
                    </a:cubicBezTo>
                    <a:cubicBezTo>
                      <a:pt x="77" y="30"/>
                      <a:pt x="77" y="32"/>
                      <a:pt x="78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6" y="32"/>
                      <a:pt x="86" y="30"/>
                      <a:pt x="8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00C3FC-A209-F250-C59F-E0F7B50AE455}"/>
              </a:ext>
            </a:extLst>
          </p:cNvPr>
          <p:cNvGrpSpPr/>
          <p:nvPr/>
        </p:nvGrpSpPr>
        <p:grpSpPr>
          <a:xfrm>
            <a:off x="6990749" y="4604779"/>
            <a:ext cx="576064" cy="576064"/>
            <a:chOff x="5074775" y="4275187"/>
            <a:chExt cx="432048" cy="432048"/>
          </a:xfrm>
          <a:solidFill>
            <a:schemeClr val="bg1"/>
          </a:solidFill>
        </p:grpSpPr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5D74D1D7-BCB9-05E8-3941-6CEDB9769DA4}"/>
                </a:ext>
              </a:extLst>
            </p:cNvPr>
            <p:cNvSpPr/>
            <p:nvPr/>
          </p:nvSpPr>
          <p:spPr>
            <a:xfrm>
              <a:off x="5074775" y="4275187"/>
              <a:ext cx="432048" cy="432048"/>
            </a:xfrm>
            <a:prstGeom prst="round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42">
              <a:extLst>
                <a:ext uri="{FF2B5EF4-FFF2-40B4-BE49-F238E27FC236}">
                  <a16:creationId xmlns:a16="http://schemas.microsoft.com/office/drawing/2014/main" id="{F9CA99DC-0334-52A9-4126-EC1FE2E29A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03921" y="4396933"/>
              <a:ext cx="170971" cy="216000"/>
              <a:chOff x="2864" y="2398"/>
              <a:chExt cx="243" cy="307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A82CC493-B4A3-F00A-C21E-44CEFEB8A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4" y="2516"/>
                <a:ext cx="243" cy="189"/>
              </a:xfrm>
              <a:custGeom>
                <a:avLst/>
                <a:gdLst>
                  <a:gd name="T0" fmla="*/ 103 w 103"/>
                  <a:gd name="T1" fmla="*/ 24 h 80"/>
                  <a:gd name="T2" fmla="*/ 103 w 103"/>
                  <a:gd name="T3" fmla="*/ 12 h 80"/>
                  <a:gd name="T4" fmla="*/ 90 w 103"/>
                  <a:gd name="T5" fmla="*/ 0 h 80"/>
                  <a:gd name="T6" fmla="*/ 13 w 103"/>
                  <a:gd name="T7" fmla="*/ 0 h 80"/>
                  <a:gd name="T8" fmla="*/ 0 w 103"/>
                  <a:gd name="T9" fmla="*/ 12 h 80"/>
                  <a:gd name="T10" fmla="*/ 0 w 103"/>
                  <a:gd name="T11" fmla="*/ 68 h 80"/>
                  <a:gd name="T12" fmla="*/ 13 w 103"/>
                  <a:gd name="T13" fmla="*/ 80 h 80"/>
                  <a:gd name="T14" fmla="*/ 90 w 103"/>
                  <a:gd name="T15" fmla="*/ 80 h 80"/>
                  <a:gd name="T16" fmla="*/ 103 w 103"/>
                  <a:gd name="T17" fmla="*/ 68 h 80"/>
                  <a:gd name="T18" fmla="*/ 103 w 103"/>
                  <a:gd name="T19" fmla="*/ 64 h 80"/>
                  <a:gd name="T20" fmla="*/ 86 w 103"/>
                  <a:gd name="T21" fmla="*/ 64 h 80"/>
                  <a:gd name="T22" fmla="*/ 86 w 103"/>
                  <a:gd name="T23" fmla="*/ 57 h 80"/>
                  <a:gd name="T24" fmla="*/ 103 w 103"/>
                  <a:gd name="T25" fmla="*/ 57 h 80"/>
                  <a:gd name="T26" fmla="*/ 103 w 103"/>
                  <a:gd name="T27" fmla="*/ 48 h 80"/>
                  <a:gd name="T28" fmla="*/ 86 w 103"/>
                  <a:gd name="T29" fmla="*/ 48 h 80"/>
                  <a:gd name="T30" fmla="*/ 86 w 103"/>
                  <a:gd name="T31" fmla="*/ 41 h 80"/>
                  <a:gd name="T32" fmla="*/ 103 w 103"/>
                  <a:gd name="T33" fmla="*/ 41 h 80"/>
                  <a:gd name="T34" fmla="*/ 103 w 103"/>
                  <a:gd name="T35" fmla="*/ 31 h 80"/>
                  <a:gd name="T36" fmla="*/ 86 w 103"/>
                  <a:gd name="T37" fmla="*/ 31 h 80"/>
                  <a:gd name="T38" fmla="*/ 86 w 103"/>
                  <a:gd name="T39" fmla="*/ 24 h 80"/>
                  <a:gd name="T40" fmla="*/ 103 w 103"/>
                  <a:gd name="T41" fmla="*/ 24 h 80"/>
                  <a:gd name="T42" fmla="*/ 56 w 103"/>
                  <a:gd name="T43" fmla="*/ 46 h 80"/>
                  <a:gd name="T44" fmla="*/ 56 w 103"/>
                  <a:gd name="T45" fmla="*/ 55 h 80"/>
                  <a:gd name="T46" fmla="*/ 51 w 103"/>
                  <a:gd name="T47" fmla="*/ 58 h 80"/>
                  <a:gd name="T48" fmla="*/ 47 w 103"/>
                  <a:gd name="T49" fmla="*/ 55 h 80"/>
                  <a:gd name="T50" fmla="*/ 47 w 103"/>
                  <a:gd name="T51" fmla="*/ 46 h 80"/>
                  <a:gd name="T52" fmla="*/ 41 w 103"/>
                  <a:gd name="T53" fmla="*/ 37 h 80"/>
                  <a:gd name="T54" fmla="*/ 51 w 103"/>
                  <a:gd name="T55" fmla="*/ 26 h 80"/>
                  <a:gd name="T56" fmla="*/ 62 w 103"/>
                  <a:gd name="T57" fmla="*/ 37 h 80"/>
                  <a:gd name="T58" fmla="*/ 56 w 103"/>
                  <a:gd name="T59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80">
                    <a:moveTo>
                      <a:pt x="103" y="24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3" y="5"/>
                      <a:pt x="97" y="0"/>
                      <a:pt x="9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4"/>
                      <a:pt x="5" y="80"/>
                      <a:pt x="13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7" y="80"/>
                      <a:pt x="103" y="74"/>
                      <a:pt x="103" y="6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24"/>
                      <a:pt x="86" y="24"/>
                      <a:pt x="86" y="24"/>
                    </a:cubicBezTo>
                    <a:lnTo>
                      <a:pt x="103" y="24"/>
                    </a:lnTo>
                    <a:close/>
                    <a:moveTo>
                      <a:pt x="56" y="46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7"/>
                      <a:pt x="54" y="58"/>
                      <a:pt x="51" y="58"/>
                    </a:cubicBezTo>
                    <a:cubicBezTo>
                      <a:pt x="49" y="58"/>
                      <a:pt x="47" y="57"/>
                      <a:pt x="47" y="55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3" y="45"/>
                      <a:pt x="41" y="41"/>
                      <a:pt x="41" y="37"/>
                    </a:cubicBezTo>
                    <a:cubicBezTo>
                      <a:pt x="41" y="31"/>
                      <a:pt x="46" y="26"/>
                      <a:pt x="51" y="26"/>
                    </a:cubicBezTo>
                    <a:cubicBezTo>
                      <a:pt x="57" y="26"/>
                      <a:pt x="62" y="31"/>
                      <a:pt x="62" y="37"/>
                    </a:cubicBezTo>
                    <a:cubicBezTo>
                      <a:pt x="62" y="41"/>
                      <a:pt x="59" y="45"/>
                      <a:pt x="5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AC510A68-E924-8109-D828-BB47A57AB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2398"/>
                <a:ext cx="196" cy="111"/>
              </a:xfrm>
              <a:custGeom>
                <a:avLst/>
                <a:gdLst>
                  <a:gd name="T0" fmla="*/ 14 w 83"/>
                  <a:gd name="T1" fmla="*/ 32 h 47"/>
                  <a:gd name="T2" fmla="*/ 35 w 83"/>
                  <a:gd name="T3" fmla="*/ 12 h 47"/>
                  <a:gd name="T4" fmla="*/ 48 w 83"/>
                  <a:gd name="T5" fmla="*/ 12 h 47"/>
                  <a:gd name="T6" fmla="*/ 68 w 83"/>
                  <a:gd name="T7" fmla="*/ 32 h 47"/>
                  <a:gd name="T8" fmla="*/ 68 w 83"/>
                  <a:gd name="T9" fmla="*/ 47 h 47"/>
                  <a:gd name="T10" fmla="*/ 83 w 83"/>
                  <a:gd name="T11" fmla="*/ 47 h 47"/>
                  <a:gd name="T12" fmla="*/ 83 w 83"/>
                  <a:gd name="T13" fmla="*/ 28 h 47"/>
                  <a:gd name="T14" fmla="*/ 55 w 83"/>
                  <a:gd name="T15" fmla="*/ 0 h 47"/>
                  <a:gd name="T16" fmla="*/ 28 w 83"/>
                  <a:gd name="T17" fmla="*/ 0 h 47"/>
                  <a:gd name="T18" fmla="*/ 0 w 83"/>
                  <a:gd name="T19" fmla="*/ 28 h 47"/>
                  <a:gd name="T20" fmla="*/ 0 w 83"/>
                  <a:gd name="T21" fmla="*/ 47 h 47"/>
                  <a:gd name="T22" fmla="*/ 14 w 83"/>
                  <a:gd name="T23" fmla="*/ 47 h 47"/>
                  <a:gd name="T24" fmla="*/ 14 w 83"/>
                  <a:gd name="T25" fmla="*/ 3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47">
                    <a:moveTo>
                      <a:pt x="14" y="32"/>
                    </a:moveTo>
                    <a:cubicBezTo>
                      <a:pt x="14" y="21"/>
                      <a:pt x="24" y="12"/>
                      <a:pt x="35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9" y="12"/>
                      <a:pt x="68" y="21"/>
                      <a:pt x="68" y="32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13"/>
                      <a:pt x="70" y="0"/>
                      <a:pt x="5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4" y="47"/>
                      <a:pt x="14" y="47"/>
                      <a:pt x="14" y="47"/>
                    </a:cubicBezTo>
                    <a:lnTo>
                      <a:pt x="1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982B275-F00F-8516-A670-0381AEDB28FA}"/>
              </a:ext>
            </a:extLst>
          </p:cNvPr>
          <p:cNvGrpSpPr/>
          <p:nvPr/>
        </p:nvGrpSpPr>
        <p:grpSpPr>
          <a:xfrm>
            <a:off x="7766628" y="1746719"/>
            <a:ext cx="2920083" cy="791122"/>
            <a:chOff x="-94765" y="1931934"/>
            <a:chExt cx="2920083" cy="79112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BA7E91-7698-B609-9BD8-A7B41EB7042F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321811E-857A-19ED-1091-FE2DB777ED6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BBD1C7A-7168-1A4C-694A-AE19E7980E63}"/>
              </a:ext>
            </a:extLst>
          </p:cNvPr>
          <p:cNvGrpSpPr/>
          <p:nvPr/>
        </p:nvGrpSpPr>
        <p:grpSpPr>
          <a:xfrm>
            <a:off x="7766628" y="3125822"/>
            <a:ext cx="2920083" cy="791122"/>
            <a:chOff x="-94765" y="1931934"/>
            <a:chExt cx="2920083" cy="79112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C88C1F2-4929-1931-BC9D-B43BC61D3DCE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984612-2EE4-68E2-5827-3B77C66AA702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E005B6-2CF2-013E-DF2C-47EC9D913EBA}"/>
              </a:ext>
            </a:extLst>
          </p:cNvPr>
          <p:cNvGrpSpPr/>
          <p:nvPr/>
        </p:nvGrpSpPr>
        <p:grpSpPr>
          <a:xfrm>
            <a:off x="7766628" y="4530325"/>
            <a:ext cx="2920083" cy="791122"/>
            <a:chOff x="-94765" y="1931934"/>
            <a:chExt cx="2920083" cy="79112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EC9ACA3-2A95-599D-B357-BD60C79DF73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24CD658-6BA5-E895-CC01-1C5FE6B9ECB7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空心弧 1">
            <a:extLst>
              <a:ext uri="{FF2B5EF4-FFF2-40B4-BE49-F238E27FC236}">
                <a16:creationId xmlns:a16="http://schemas.microsoft.com/office/drawing/2014/main" id="{7D84467D-C643-EAAC-0EF3-1C5E506BA414}"/>
              </a:ext>
            </a:extLst>
          </p:cNvPr>
          <p:cNvSpPr/>
          <p:nvPr/>
        </p:nvSpPr>
        <p:spPr>
          <a:xfrm rot="5400000">
            <a:off x="1268940" y="1587195"/>
            <a:ext cx="4190637" cy="3899619"/>
          </a:xfrm>
          <a:prstGeom prst="blockArc">
            <a:avLst>
              <a:gd name="adj1" fmla="val 11261555"/>
              <a:gd name="adj2" fmla="val 21207679"/>
              <a:gd name="adj3" fmla="val 607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63A0DE-FD3E-DC60-E6CC-E21974066A7B}"/>
              </a:ext>
            </a:extLst>
          </p:cNvPr>
          <p:cNvCxnSpPr/>
          <p:nvPr/>
        </p:nvCxnSpPr>
        <p:spPr bwMode="auto">
          <a:xfrm>
            <a:off x="4176808" y="1700835"/>
            <a:ext cx="1921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289308-3254-3FDF-A86A-6403D17155D8}"/>
              </a:ext>
            </a:extLst>
          </p:cNvPr>
          <p:cNvCxnSpPr/>
          <p:nvPr/>
        </p:nvCxnSpPr>
        <p:spPr bwMode="auto">
          <a:xfrm>
            <a:off x="4243005" y="5421688"/>
            <a:ext cx="1919817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0C244FA-EA76-EEDA-0C65-7A256796C055}"/>
              </a:ext>
            </a:extLst>
          </p:cNvPr>
          <p:cNvCxnSpPr/>
          <p:nvPr/>
        </p:nvCxnSpPr>
        <p:spPr bwMode="auto">
          <a:xfrm>
            <a:off x="5338967" y="2962637"/>
            <a:ext cx="1778844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D8A048-83BD-06EF-3C7F-F9419C8A6CDD}"/>
              </a:ext>
            </a:extLst>
          </p:cNvPr>
          <p:cNvCxnSpPr/>
          <p:nvPr/>
        </p:nvCxnSpPr>
        <p:spPr bwMode="auto">
          <a:xfrm>
            <a:off x="5150650" y="4275964"/>
            <a:ext cx="1920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0F8B36B4-2FD1-7EA0-FB69-B0DC7D80CC4E}"/>
              </a:ext>
            </a:extLst>
          </p:cNvPr>
          <p:cNvSpPr/>
          <p:nvPr/>
        </p:nvSpPr>
        <p:spPr bwMode="auto">
          <a:xfrm>
            <a:off x="1724153" y="2197508"/>
            <a:ext cx="2673891" cy="267389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79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C89D68-CF00-6421-DAFA-B5C47D5F6DC5}"/>
              </a:ext>
            </a:extLst>
          </p:cNvPr>
          <p:cNvSpPr/>
          <p:nvPr/>
        </p:nvSpPr>
        <p:spPr>
          <a:xfrm>
            <a:off x="3873908" y="141219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C260E39-10E4-5393-AEEA-ECE41A21AD4D}"/>
              </a:ext>
            </a:extLst>
          </p:cNvPr>
          <p:cNvSpPr/>
          <p:nvPr/>
        </p:nvSpPr>
        <p:spPr>
          <a:xfrm>
            <a:off x="4930025" y="269342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29EBDBC-BC1E-F5D9-93B8-82657CAFDBC5}"/>
              </a:ext>
            </a:extLst>
          </p:cNvPr>
          <p:cNvSpPr/>
          <p:nvPr/>
        </p:nvSpPr>
        <p:spPr>
          <a:xfrm>
            <a:off x="4902105" y="4003284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3E18997-C94D-9454-83F5-A78CF0AD6BF4}"/>
              </a:ext>
            </a:extLst>
          </p:cNvPr>
          <p:cNvSpPr/>
          <p:nvPr/>
        </p:nvSpPr>
        <p:spPr>
          <a:xfrm>
            <a:off x="3873908" y="5136892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8F5117-3CB7-825E-AFFC-9CB990B4579A}"/>
              </a:ext>
            </a:extLst>
          </p:cNvPr>
          <p:cNvGrpSpPr/>
          <p:nvPr/>
        </p:nvGrpSpPr>
        <p:grpSpPr>
          <a:xfrm>
            <a:off x="5284735" y="1156015"/>
            <a:ext cx="1095283" cy="1095283"/>
            <a:chOff x="4018186" y="1003063"/>
            <a:chExt cx="821462" cy="8214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2318763-5573-3A61-C89E-66C2EB3939F5}"/>
                </a:ext>
              </a:extLst>
            </p:cNvPr>
            <p:cNvSpPr/>
            <p:nvPr/>
          </p:nvSpPr>
          <p:spPr>
            <a:xfrm>
              <a:off x="4018186" y="1003063"/>
              <a:ext cx="821462" cy="821462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组合 54">
              <a:extLst>
                <a:ext uri="{FF2B5EF4-FFF2-40B4-BE49-F238E27FC236}">
                  <a16:creationId xmlns:a16="http://schemas.microsoft.com/office/drawing/2014/main" id="{CFD8DE86-1790-ADF5-5AF0-716589F601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2" name="Freeform 846">
                <a:extLst>
                  <a:ext uri="{FF2B5EF4-FFF2-40B4-BE49-F238E27FC236}">
                    <a16:creationId xmlns:a16="http://schemas.microsoft.com/office/drawing/2014/main" id="{4C4F040D-F369-246A-A660-AB5839C60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  <p:sp>
            <p:nvSpPr>
              <p:cNvPr id="23" name="Freeform 847">
                <a:extLst>
                  <a:ext uri="{FF2B5EF4-FFF2-40B4-BE49-F238E27FC236}">
                    <a16:creationId xmlns:a16="http://schemas.microsoft.com/office/drawing/2014/main" id="{C22FC0F4-356E-758C-04D8-60A822BC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40F2C5-FA42-E356-E210-A1C1F29209B5}"/>
              </a:ext>
            </a:extLst>
          </p:cNvPr>
          <p:cNvGrpSpPr/>
          <p:nvPr/>
        </p:nvGrpSpPr>
        <p:grpSpPr>
          <a:xfrm>
            <a:off x="6257411" y="2334172"/>
            <a:ext cx="1095283" cy="1095283"/>
            <a:chOff x="4747693" y="1967087"/>
            <a:chExt cx="821462" cy="82146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2EED2F-A3FB-3D48-9D5D-18E71CA0CEED}"/>
                </a:ext>
              </a:extLst>
            </p:cNvPr>
            <p:cNvSpPr/>
            <p:nvPr/>
          </p:nvSpPr>
          <p:spPr>
            <a:xfrm>
              <a:off x="4747693" y="1967087"/>
              <a:ext cx="821462" cy="821462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68">
              <a:extLst>
                <a:ext uri="{FF2B5EF4-FFF2-40B4-BE49-F238E27FC236}">
                  <a16:creationId xmlns:a16="http://schemas.microsoft.com/office/drawing/2014/main" id="{4E8D3A50-E4AB-89D8-707E-C0E5AD9AB9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3A6C7D-7857-D624-50BC-FABD3D2411E5}"/>
              </a:ext>
            </a:extLst>
          </p:cNvPr>
          <p:cNvGrpSpPr/>
          <p:nvPr/>
        </p:nvGrpSpPr>
        <p:grpSpPr>
          <a:xfrm>
            <a:off x="6257414" y="3728323"/>
            <a:ext cx="1095283" cy="1095283"/>
            <a:chOff x="4747695" y="3012700"/>
            <a:chExt cx="821462" cy="82146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BE1995C-EA67-6D34-00B9-DFC99F9A2269}"/>
                </a:ext>
              </a:extLst>
            </p:cNvPr>
            <p:cNvSpPr/>
            <p:nvPr/>
          </p:nvSpPr>
          <p:spPr>
            <a:xfrm>
              <a:off x="4747695" y="3012700"/>
              <a:ext cx="821462" cy="821462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03">
              <a:extLst>
                <a:ext uri="{FF2B5EF4-FFF2-40B4-BE49-F238E27FC236}">
                  <a16:creationId xmlns:a16="http://schemas.microsoft.com/office/drawing/2014/main" id="{4B5D02DD-4083-03FC-5F12-3A5AD95C50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AAD433-4BA4-EF04-6AB5-FDED3E93969C}"/>
              </a:ext>
            </a:extLst>
          </p:cNvPr>
          <p:cNvGrpSpPr/>
          <p:nvPr/>
        </p:nvGrpSpPr>
        <p:grpSpPr>
          <a:xfrm>
            <a:off x="5284734" y="4889233"/>
            <a:ext cx="1095282" cy="1095283"/>
            <a:chOff x="4018190" y="3883383"/>
            <a:chExt cx="821462" cy="82146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D352455-4289-4287-EDD3-DA2B4273C297}"/>
                </a:ext>
              </a:extLst>
            </p:cNvPr>
            <p:cNvSpPr/>
            <p:nvPr/>
          </p:nvSpPr>
          <p:spPr>
            <a:xfrm>
              <a:off x="4018190" y="3883383"/>
              <a:ext cx="821462" cy="821462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C26F27FD-CCE2-CD74-9114-8A43E71DD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845B04-D0D9-2F18-511E-859A614448FC}"/>
              </a:ext>
            </a:extLst>
          </p:cNvPr>
          <p:cNvGrpSpPr/>
          <p:nvPr/>
        </p:nvGrpSpPr>
        <p:grpSpPr>
          <a:xfrm>
            <a:off x="6484923" y="1265509"/>
            <a:ext cx="2920083" cy="791122"/>
            <a:chOff x="-94765" y="1931934"/>
            <a:chExt cx="2920083" cy="79112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8C3E705-BEEF-DB66-AEEF-12680EE4AAE2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F4257D-E387-6758-5917-6C1C23A16FC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C5195E6-2F21-DDF6-335D-9EFD4531F118}"/>
              </a:ext>
            </a:extLst>
          </p:cNvPr>
          <p:cNvGrpSpPr/>
          <p:nvPr/>
        </p:nvGrpSpPr>
        <p:grpSpPr>
          <a:xfrm>
            <a:off x="7499413" y="2486252"/>
            <a:ext cx="2920083" cy="791122"/>
            <a:chOff x="-94765" y="1931934"/>
            <a:chExt cx="2920083" cy="79112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3A96E77-6FB2-C34E-458D-A61CEE3A7082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48C73D7-A22C-2FB2-8CD5-A0730A7E13F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8E9BE1-5AD7-6E68-8005-34047E66289D}"/>
              </a:ext>
            </a:extLst>
          </p:cNvPr>
          <p:cNvGrpSpPr/>
          <p:nvPr/>
        </p:nvGrpSpPr>
        <p:grpSpPr>
          <a:xfrm>
            <a:off x="7499413" y="3859652"/>
            <a:ext cx="2920083" cy="791122"/>
            <a:chOff x="-94765" y="1931934"/>
            <a:chExt cx="2920083" cy="7911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74E590-2EF6-FE0D-99F4-1BA57B7EE62A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04F4951-D2C0-B4FC-94A4-2908318E9AC9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EA99CD1-FDB9-D00E-B365-B9DFE3550A8A}"/>
              </a:ext>
            </a:extLst>
          </p:cNvPr>
          <p:cNvGrpSpPr/>
          <p:nvPr/>
        </p:nvGrpSpPr>
        <p:grpSpPr>
          <a:xfrm>
            <a:off x="6484923" y="5117591"/>
            <a:ext cx="2920083" cy="791122"/>
            <a:chOff x="-94765" y="1931934"/>
            <a:chExt cx="2920083" cy="79112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8DBB413-0977-BA01-D3DF-57E70FD7712C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4802336-1B2A-40E9-2CAB-DECDCBC9700B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Quad Arrow 40">
            <a:extLst>
              <a:ext uri="{FF2B5EF4-FFF2-40B4-BE49-F238E27FC236}">
                <a16:creationId xmlns:a16="http://schemas.microsoft.com/office/drawing/2014/main" id="{0006EE52-FB8E-82C4-4D34-E2CF25670E3E}"/>
              </a:ext>
            </a:extLst>
          </p:cNvPr>
          <p:cNvSpPr/>
          <p:nvPr/>
        </p:nvSpPr>
        <p:spPr>
          <a:xfrm>
            <a:off x="1430589" y="1299934"/>
            <a:ext cx="4398566" cy="4400157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Freeform 41">
            <a:extLst>
              <a:ext uri="{FF2B5EF4-FFF2-40B4-BE49-F238E27FC236}">
                <a16:creationId xmlns:a16="http://schemas.microsoft.com/office/drawing/2014/main" id="{8048FF07-53BA-F460-805B-E92778C43C89}"/>
              </a:ext>
            </a:extLst>
          </p:cNvPr>
          <p:cNvSpPr/>
          <p:nvPr/>
        </p:nvSpPr>
        <p:spPr>
          <a:xfrm>
            <a:off x="1716496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92C102C-ECC9-6388-E6B0-0A6467E587D8}"/>
              </a:ext>
            </a:extLst>
          </p:cNvPr>
          <p:cNvSpPr/>
          <p:nvPr/>
        </p:nvSpPr>
        <p:spPr>
          <a:xfrm>
            <a:off x="3783823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Freeform 43">
            <a:extLst>
              <a:ext uri="{FF2B5EF4-FFF2-40B4-BE49-F238E27FC236}">
                <a16:creationId xmlns:a16="http://schemas.microsoft.com/office/drawing/2014/main" id="{C4B52DCC-A59E-5C38-613B-0E902D60216D}"/>
              </a:ext>
            </a:extLst>
          </p:cNvPr>
          <p:cNvSpPr/>
          <p:nvPr/>
        </p:nvSpPr>
        <p:spPr>
          <a:xfrm>
            <a:off x="1716496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Freeform 44">
            <a:extLst>
              <a:ext uri="{FF2B5EF4-FFF2-40B4-BE49-F238E27FC236}">
                <a16:creationId xmlns:a16="http://schemas.microsoft.com/office/drawing/2014/main" id="{3012DF61-6A61-E6F4-7C9E-D1B31DD6C47D}"/>
              </a:ext>
            </a:extLst>
          </p:cNvPr>
          <p:cNvSpPr/>
          <p:nvPr/>
        </p:nvSpPr>
        <p:spPr>
          <a:xfrm>
            <a:off x="3783823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Freeform 143">
            <a:extLst>
              <a:ext uri="{FF2B5EF4-FFF2-40B4-BE49-F238E27FC236}">
                <a16:creationId xmlns:a16="http://schemas.microsoft.com/office/drawing/2014/main" id="{163DD677-E5D6-4AC5-6D5E-C1B74EEDB6FF}"/>
              </a:ext>
            </a:extLst>
          </p:cNvPr>
          <p:cNvSpPr>
            <a:spLocks noEditPoints="1"/>
          </p:cNvSpPr>
          <p:nvPr/>
        </p:nvSpPr>
        <p:spPr bwMode="auto">
          <a:xfrm>
            <a:off x="2354939" y="4165216"/>
            <a:ext cx="482537" cy="444603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92">
            <a:extLst>
              <a:ext uri="{FF2B5EF4-FFF2-40B4-BE49-F238E27FC236}">
                <a16:creationId xmlns:a16="http://schemas.microsoft.com/office/drawing/2014/main" id="{9568DC46-7FA0-8486-EC7A-4445B0C9C965}"/>
              </a:ext>
            </a:extLst>
          </p:cNvPr>
          <p:cNvSpPr>
            <a:spLocks noEditPoints="1"/>
          </p:cNvSpPr>
          <p:nvPr/>
        </p:nvSpPr>
        <p:spPr bwMode="auto">
          <a:xfrm>
            <a:off x="4436021" y="2068022"/>
            <a:ext cx="455025" cy="463658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081E4A-6A93-3DAD-B06D-8D13B04F0A3B}"/>
              </a:ext>
            </a:extLst>
          </p:cNvPr>
          <p:cNvGrpSpPr/>
          <p:nvPr/>
        </p:nvGrpSpPr>
        <p:grpSpPr>
          <a:xfrm>
            <a:off x="4449779" y="4191407"/>
            <a:ext cx="427511" cy="400143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14" name="Freeform 153">
              <a:extLst>
                <a:ext uri="{FF2B5EF4-FFF2-40B4-BE49-F238E27FC236}">
                  <a16:creationId xmlns:a16="http://schemas.microsoft.com/office/drawing/2014/main" id="{CC55E7FB-73ED-5A33-6AC2-E56D51676717}"/>
                </a:ext>
              </a:extLst>
            </p:cNvPr>
            <p:cNvSpPr/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54">
              <a:extLst>
                <a:ext uri="{FF2B5EF4-FFF2-40B4-BE49-F238E27FC236}">
                  <a16:creationId xmlns:a16="http://schemas.microsoft.com/office/drawing/2014/main" id="{062DCBFA-3063-79A4-A7ED-104D7E01D153}"/>
                </a:ext>
              </a:extLst>
            </p:cNvPr>
            <p:cNvSpPr/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55">
              <a:extLst>
                <a:ext uri="{FF2B5EF4-FFF2-40B4-BE49-F238E27FC236}">
                  <a16:creationId xmlns:a16="http://schemas.microsoft.com/office/drawing/2014/main" id="{66DAC087-6B83-4B82-9EA5-100BA62452BC}"/>
                </a:ext>
              </a:extLst>
            </p:cNvPr>
            <p:cNvSpPr/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37DF2885-954B-2E07-399E-10062619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Freeform 140">
            <a:extLst>
              <a:ext uri="{FF2B5EF4-FFF2-40B4-BE49-F238E27FC236}">
                <a16:creationId xmlns:a16="http://schemas.microsoft.com/office/drawing/2014/main" id="{CD78B9D3-112F-4E56-52BC-EAB410590FBA}"/>
              </a:ext>
            </a:extLst>
          </p:cNvPr>
          <p:cNvSpPr>
            <a:spLocks noEditPoints="1"/>
          </p:cNvSpPr>
          <p:nvPr/>
        </p:nvSpPr>
        <p:spPr bwMode="auto">
          <a:xfrm>
            <a:off x="2368951" y="2038274"/>
            <a:ext cx="474458" cy="47463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7A5946A7-9BE5-7D0E-C620-F3F695A713A7}"/>
              </a:ext>
            </a:extLst>
          </p:cNvPr>
          <p:cNvSpPr/>
          <p:nvPr/>
        </p:nvSpPr>
        <p:spPr>
          <a:xfrm>
            <a:off x="6925936" y="1770441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4A5F09-0A25-5494-E5D0-4B913BBD5253}"/>
              </a:ext>
            </a:extLst>
          </p:cNvPr>
          <p:cNvGrpSpPr/>
          <p:nvPr/>
        </p:nvGrpSpPr>
        <p:grpSpPr>
          <a:xfrm>
            <a:off x="6795639" y="1900037"/>
            <a:ext cx="310908" cy="310194"/>
            <a:chOff x="-959970" y="1422605"/>
            <a:chExt cx="596900" cy="595313"/>
          </a:xfrm>
        </p:grpSpPr>
        <p:sp>
          <p:nvSpPr>
            <p:cNvPr id="21" name="Oval 77">
              <a:extLst>
                <a:ext uri="{FF2B5EF4-FFF2-40B4-BE49-F238E27FC236}">
                  <a16:creationId xmlns:a16="http://schemas.microsoft.com/office/drawing/2014/main" id="{1A72717C-599B-5B54-B9E1-4F7B6C7F0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309">
              <a:extLst>
                <a:ext uri="{FF2B5EF4-FFF2-40B4-BE49-F238E27FC236}">
                  <a16:creationId xmlns:a16="http://schemas.microsoft.com/office/drawing/2014/main" id="{FAA2F54E-0113-1993-EA6F-2DE6D67A2E3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9AE44DB-C55B-8F30-76B1-C4D6BB5DCC58}"/>
              </a:ext>
            </a:extLst>
          </p:cNvPr>
          <p:cNvSpPr txBox="1"/>
          <p:nvPr/>
        </p:nvSpPr>
        <p:spPr>
          <a:xfrm>
            <a:off x="2200906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ED51AEB-9F00-CCD5-B783-BA3DEE37A2AC}"/>
              </a:ext>
            </a:extLst>
          </p:cNvPr>
          <p:cNvSpPr txBox="1"/>
          <p:nvPr/>
        </p:nvSpPr>
        <p:spPr>
          <a:xfrm>
            <a:off x="4258342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E8A5C0-C01C-F9A1-1933-80FE416D8B46}"/>
              </a:ext>
            </a:extLst>
          </p:cNvPr>
          <p:cNvSpPr txBox="1"/>
          <p:nvPr/>
        </p:nvSpPr>
        <p:spPr>
          <a:xfrm>
            <a:off x="2200906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61E7D5-259C-A45C-523B-DD9E846E8550}"/>
              </a:ext>
            </a:extLst>
          </p:cNvPr>
          <p:cNvSpPr txBox="1"/>
          <p:nvPr/>
        </p:nvSpPr>
        <p:spPr>
          <a:xfrm>
            <a:off x="4258342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DF78A63-6F91-F106-42CE-8ED8C8A85CE7}"/>
              </a:ext>
            </a:extLst>
          </p:cNvPr>
          <p:cNvGrpSpPr/>
          <p:nvPr/>
        </p:nvGrpSpPr>
        <p:grpSpPr>
          <a:xfrm>
            <a:off x="7236844" y="1770440"/>
            <a:ext cx="2966425" cy="816522"/>
            <a:chOff x="283598" y="1906534"/>
            <a:chExt cx="2966425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2A9332-7AF5-D0C3-1926-549FA9E88AD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9417B6-145D-0C21-99D7-308520A29E8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0" name="Rectangle 40">
            <a:extLst>
              <a:ext uri="{FF2B5EF4-FFF2-40B4-BE49-F238E27FC236}">
                <a16:creationId xmlns:a16="http://schemas.microsoft.com/office/drawing/2014/main" id="{49C6EE92-130F-DB8D-DC2E-1F76A6E12325}"/>
              </a:ext>
            </a:extLst>
          </p:cNvPr>
          <p:cNvSpPr/>
          <p:nvPr/>
        </p:nvSpPr>
        <p:spPr>
          <a:xfrm>
            <a:off x="6925936" y="2697402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0CA804-2F1E-F7E5-18E2-BD102E719671}"/>
              </a:ext>
            </a:extLst>
          </p:cNvPr>
          <p:cNvGrpSpPr/>
          <p:nvPr/>
        </p:nvGrpSpPr>
        <p:grpSpPr>
          <a:xfrm>
            <a:off x="6795639" y="2826998"/>
            <a:ext cx="310908" cy="310194"/>
            <a:chOff x="-959970" y="1422605"/>
            <a:chExt cx="596900" cy="595313"/>
          </a:xfrm>
        </p:grpSpPr>
        <p:sp>
          <p:nvSpPr>
            <p:cNvPr id="32" name="Oval 77">
              <a:extLst>
                <a:ext uri="{FF2B5EF4-FFF2-40B4-BE49-F238E27FC236}">
                  <a16:creationId xmlns:a16="http://schemas.microsoft.com/office/drawing/2014/main" id="{04CCC09B-03B4-B561-0FC5-1D71CC82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09">
              <a:extLst>
                <a:ext uri="{FF2B5EF4-FFF2-40B4-BE49-F238E27FC236}">
                  <a16:creationId xmlns:a16="http://schemas.microsoft.com/office/drawing/2014/main" id="{C6B9F9C7-2840-B0EB-6D2C-90861AD2637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713869-5DD9-0383-C628-B48A83BEC060}"/>
              </a:ext>
            </a:extLst>
          </p:cNvPr>
          <p:cNvGrpSpPr/>
          <p:nvPr/>
        </p:nvGrpSpPr>
        <p:grpSpPr>
          <a:xfrm>
            <a:off x="7236844" y="2697401"/>
            <a:ext cx="2966425" cy="816522"/>
            <a:chOff x="283598" y="1906534"/>
            <a:chExt cx="2966425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AE44B66-59A1-5243-F116-CF6DBB4A8FC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9907C12-013D-976B-59B6-E8B1A975368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7" name="Rectangle 40">
            <a:extLst>
              <a:ext uri="{FF2B5EF4-FFF2-40B4-BE49-F238E27FC236}">
                <a16:creationId xmlns:a16="http://schemas.microsoft.com/office/drawing/2014/main" id="{7C48CB67-D4CD-035D-EFF5-9DD5DE409EB7}"/>
              </a:ext>
            </a:extLst>
          </p:cNvPr>
          <p:cNvSpPr/>
          <p:nvPr/>
        </p:nvSpPr>
        <p:spPr>
          <a:xfrm>
            <a:off x="6925936" y="3624363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03DD10-BBCA-8AAD-872A-A338E7628FF0}"/>
              </a:ext>
            </a:extLst>
          </p:cNvPr>
          <p:cNvGrpSpPr/>
          <p:nvPr/>
        </p:nvGrpSpPr>
        <p:grpSpPr>
          <a:xfrm>
            <a:off x="6795639" y="3753959"/>
            <a:ext cx="310908" cy="310194"/>
            <a:chOff x="-959970" y="1422605"/>
            <a:chExt cx="596900" cy="595313"/>
          </a:xfrm>
        </p:grpSpPr>
        <p:sp>
          <p:nvSpPr>
            <p:cNvPr id="39" name="Oval 77">
              <a:extLst>
                <a:ext uri="{FF2B5EF4-FFF2-40B4-BE49-F238E27FC236}">
                  <a16:creationId xmlns:a16="http://schemas.microsoft.com/office/drawing/2014/main" id="{3B8EFF6A-0CE0-FCDB-4DCD-3252EFC6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09">
              <a:extLst>
                <a:ext uri="{FF2B5EF4-FFF2-40B4-BE49-F238E27FC236}">
                  <a16:creationId xmlns:a16="http://schemas.microsoft.com/office/drawing/2014/main" id="{1125A048-F872-BD6A-3D49-090041EC29B7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63E926-ACEB-9BCE-AECB-2D4C4DE7131F}"/>
              </a:ext>
            </a:extLst>
          </p:cNvPr>
          <p:cNvGrpSpPr/>
          <p:nvPr/>
        </p:nvGrpSpPr>
        <p:grpSpPr>
          <a:xfrm>
            <a:off x="7236844" y="3624362"/>
            <a:ext cx="2966425" cy="816522"/>
            <a:chOff x="283598" y="1906534"/>
            <a:chExt cx="2966425" cy="81652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9168F3-19EF-9D59-B4AA-BA1ABBDCD37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5683485-3265-8418-76F7-15496F5C75E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4" name="Rectangle 40">
            <a:extLst>
              <a:ext uri="{FF2B5EF4-FFF2-40B4-BE49-F238E27FC236}">
                <a16:creationId xmlns:a16="http://schemas.microsoft.com/office/drawing/2014/main" id="{99A1CACD-1BE5-7616-0C7D-F1D597750EAC}"/>
              </a:ext>
            </a:extLst>
          </p:cNvPr>
          <p:cNvSpPr/>
          <p:nvPr/>
        </p:nvSpPr>
        <p:spPr>
          <a:xfrm>
            <a:off x="6925936" y="4551324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6BEC171-E923-39AD-CAD4-7B70A6630003}"/>
              </a:ext>
            </a:extLst>
          </p:cNvPr>
          <p:cNvGrpSpPr/>
          <p:nvPr/>
        </p:nvGrpSpPr>
        <p:grpSpPr>
          <a:xfrm>
            <a:off x="6795639" y="4680920"/>
            <a:ext cx="310908" cy="310194"/>
            <a:chOff x="-959970" y="1422605"/>
            <a:chExt cx="596900" cy="595313"/>
          </a:xfrm>
        </p:grpSpPr>
        <p:sp>
          <p:nvSpPr>
            <p:cNvPr id="46" name="Oval 77">
              <a:extLst>
                <a:ext uri="{FF2B5EF4-FFF2-40B4-BE49-F238E27FC236}">
                  <a16:creationId xmlns:a16="http://schemas.microsoft.com/office/drawing/2014/main" id="{01D139BA-6859-F875-5C65-E182D851D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Freeform 309">
              <a:extLst>
                <a:ext uri="{FF2B5EF4-FFF2-40B4-BE49-F238E27FC236}">
                  <a16:creationId xmlns:a16="http://schemas.microsoft.com/office/drawing/2014/main" id="{2980E941-F430-C9D1-62FC-0DAEBBDCDEA4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A37FD09-74D6-360F-709F-4B29CA383C7C}"/>
              </a:ext>
            </a:extLst>
          </p:cNvPr>
          <p:cNvGrpSpPr/>
          <p:nvPr/>
        </p:nvGrpSpPr>
        <p:grpSpPr>
          <a:xfrm>
            <a:off x="7236844" y="4551323"/>
            <a:ext cx="2966425" cy="816522"/>
            <a:chOff x="283598" y="1906534"/>
            <a:chExt cx="2966425" cy="8165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CCC3C2-FF2B-143B-BA80-2B0CAF5B2583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B3B8BDC-6C93-CB26-8B42-EA602B388A3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30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A2A48C7B-BD7C-27B4-C5B4-EFAAE0F4F179}"/>
              </a:ext>
            </a:extLst>
          </p:cNvPr>
          <p:cNvGrpSpPr/>
          <p:nvPr/>
        </p:nvGrpSpPr>
        <p:grpSpPr>
          <a:xfrm>
            <a:off x="581327" y="530588"/>
            <a:ext cx="1397562" cy="576786"/>
            <a:chOff x="8244408" y="263825"/>
            <a:chExt cx="575796" cy="237636"/>
          </a:xfrm>
          <a:solidFill>
            <a:srgbClr val="79976B"/>
          </a:solidFill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B2378F6-6B65-5692-7F35-4DAD3FCEC972}"/>
                </a:ext>
              </a:extLst>
            </p:cNvPr>
            <p:cNvSpPr/>
            <p:nvPr/>
          </p:nvSpPr>
          <p:spPr bwMode="auto">
            <a:xfrm>
              <a:off x="8442595" y="45574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8E73554-EA98-BBCD-274A-0BF3B11D6C09}"/>
                </a:ext>
              </a:extLst>
            </p:cNvPr>
            <p:cNvSpPr/>
            <p:nvPr/>
          </p:nvSpPr>
          <p:spPr>
            <a:xfrm>
              <a:off x="8244408" y="263825"/>
              <a:ext cx="217004" cy="216329"/>
            </a:xfrm>
            <a:custGeom>
              <a:avLst/>
              <a:gdLst>
                <a:gd name="connsiteX0" fmla="*/ 518470 w 1105104"/>
                <a:gd name="connsiteY0" fmla="*/ 0 h 1101666"/>
                <a:gd name="connsiteX1" fmla="*/ 408380 w 1105104"/>
                <a:gd name="connsiteY1" fmla="*/ 792005 h 1101666"/>
                <a:gd name="connsiteX2" fmla="*/ 419555 w 1105104"/>
                <a:gd name="connsiteY2" fmla="*/ 845398 h 1101666"/>
                <a:gd name="connsiteX3" fmla="*/ 464254 w 1105104"/>
                <a:gd name="connsiteY3" fmla="*/ 862782 h 1101666"/>
                <a:gd name="connsiteX4" fmla="*/ 907150 w 1105104"/>
                <a:gd name="connsiteY4" fmla="*/ 862782 h 1101666"/>
                <a:gd name="connsiteX5" fmla="*/ 907149 w 1105104"/>
                <a:gd name="connsiteY5" fmla="*/ 862783 h 1101666"/>
                <a:gd name="connsiteX6" fmla="*/ 958696 w 1105104"/>
                <a:gd name="connsiteY6" fmla="*/ 811236 h 1101666"/>
                <a:gd name="connsiteX7" fmla="*/ 958697 w 1105104"/>
                <a:gd name="connsiteY7" fmla="*/ 729857 h 1101666"/>
                <a:gd name="connsiteX8" fmla="*/ 907150 w 1105104"/>
                <a:gd name="connsiteY8" fmla="*/ 678311 h 1101666"/>
                <a:gd name="connsiteX9" fmla="*/ 905456 w 1105104"/>
                <a:gd name="connsiteY9" fmla="*/ 679013 h 1101666"/>
                <a:gd name="connsiteX10" fmla="*/ 645541 w 1105104"/>
                <a:gd name="connsiteY10" fmla="*/ 679013 h 1101666"/>
                <a:gd name="connsiteX11" fmla="*/ 735555 w 1105104"/>
                <a:gd name="connsiteY11" fmla="*/ 30029 h 1101666"/>
                <a:gd name="connsiteX12" fmla="*/ 767630 w 1105104"/>
                <a:gd name="connsiteY12" fmla="*/ 39986 h 1101666"/>
                <a:gd name="connsiteX13" fmla="*/ 1105104 w 1105104"/>
                <a:gd name="connsiteY13" fmla="*/ 549115 h 1101666"/>
                <a:gd name="connsiteX14" fmla="*/ 552552 w 1105104"/>
                <a:gd name="connsiteY14" fmla="*/ 1101666 h 1101666"/>
                <a:gd name="connsiteX15" fmla="*/ 0 w 1105104"/>
                <a:gd name="connsiteY15" fmla="*/ 549115 h 1101666"/>
                <a:gd name="connsiteX16" fmla="*/ 441194 w 1105104"/>
                <a:gd name="connsiteY16" fmla="*/ 7790 h 1101666"/>
                <a:gd name="connsiteX17" fmla="*/ 518470 w 1105104"/>
                <a:gd name="connsiteY17" fmla="*/ 0 h 110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5104" h="1101666">
                  <a:moveTo>
                    <a:pt x="518470" y="0"/>
                  </a:moveTo>
                  <a:lnTo>
                    <a:pt x="408380" y="792005"/>
                  </a:lnTo>
                  <a:cubicBezTo>
                    <a:pt x="405066" y="816840"/>
                    <a:pt x="408792" y="834636"/>
                    <a:pt x="419555" y="845398"/>
                  </a:cubicBezTo>
                  <a:cubicBezTo>
                    <a:pt x="430314" y="856989"/>
                    <a:pt x="445215" y="862782"/>
                    <a:pt x="464254" y="862782"/>
                  </a:cubicBezTo>
                  <a:lnTo>
                    <a:pt x="907150" y="862782"/>
                  </a:lnTo>
                  <a:lnTo>
                    <a:pt x="907149" y="862783"/>
                  </a:lnTo>
                  <a:cubicBezTo>
                    <a:pt x="935618" y="862783"/>
                    <a:pt x="958696" y="839705"/>
                    <a:pt x="958696" y="811236"/>
                  </a:cubicBezTo>
                  <a:cubicBezTo>
                    <a:pt x="958696" y="784110"/>
                    <a:pt x="958697" y="756984"/>
                    <a:pt x="958697" y="729857"/>
                  </a:cubicBezTo>
                  <a:cubicBezTo>
                    <a:pt x="958697" y="701389"/>
                    <a:pt x="935619" y="678311"/>
                    <a:pt x="907150" y="678311"/>
                  </a:cubicBezTo>
                  <a:lnTo>
                    <a:pt x="905456" y="679013"/>
                  </a:lnTo>
                  <a:lnTo>
                    <a:pt x="645541" y="679013"/>
                  </a:lnTo>
                  <a:lnTo>
                    <a:pt x="735555" y="30029"/>
                  </a:lnTo>
                  <a:lnTo>
                    <a:pt x="767630" y="39986"/>
                  </a:lnTo>
                  <a:cubicBezTo>
                    <a:pt x="965950" y="123868"/>
                    <a:pt x="1105104" y="320241"/>
                    <a:pt x="1105104" y="549115"/>
                  </a:cubicBezTo>
                  <a:cubicBezTo>
                    <a:pt x="1105104" y="854280"/>
                    <a:pt x="857718" y="1101666"/>
                    <a:pt x="552552" y="1101666"/>
                  </a:cubicBezTo>
                  <a:cubicBezTo>
                    <a:pt x="247386" y="1101666"/>
                    <a:pt x="0" y="854280"/>
                    <a:pt x="0" y="549115"/>
                  </a:cubicBezTo>
                  <a:cubicBezTo>
                    <a:pt x="0" y="282096"/>
                    <a:pt x="189405" y="59313"/>
                    <a:pt x="441194" y="7790"/>
                  </a:cubicBezTo>
                  <a:lnTo>
                    <a:pt x="5184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6" name="文本框-2_矢量">
              <a:extLst>
                <a:ext uri="{FF2B5EF4-FFF2-40B4-BE49-F238E27FC236}">
                  <a16:creationId xmlns:a16="http://schemas.microsoft.com/office/drawing/2014/main" id="{4CC288AB-33D3-46C6-ADAC-E443D3C1A124}"/>
                </a:ext>
              </a:extLst>
            </p:cNvPr>
            <p:cNvGrpSpPr/>
            <p:nvPr/>
          </p:nvGrpSpPr>
          <p:grpSpPr>
            <a:xfrm>
              <a:off x="8478585" y="337599"/>
              <a:ext cx="341619" cy="106745"/>
              <a:chOff x="8501988" y="300619"/>
              <a:chExt cx="396430" cy="123872"/>
            </a:xfrm>
            <a:grpFill/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1DB1C5C-49B0-D430-C986-79512E3ED5B4}"/>
                  </a:ext>
                </a:extLst>
              </p:cNvPr>
              <p:cNvSpPr txBox="1"/>
              <p:nvPr/>
            </p:nvSpPr>
            <p:spPr>
              <a:xfrm>
                <a:off x="85019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7" y="26479"/>
                      <a:pt x="39004" y="35147"/>
                    </a:cubicBezTo>
                    <a:cubicBezTo>
                      <a:pt x="30623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1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BB105F2-4A65-82C6-AFE9-8B82614AFBA5}"/>
                  </a:ext>
                </a:extLst>
              </p:cNvPr>
              <p:cNvSpPr txBox="1"/>
              <p:nvPr/>
            </p:nvSpPr>
            <p:spPr>
              <a:xfrm>
                <a:off x="8644844" y="300619"/>
                <a:ext cx="108746" cy="123872"/>
              </a:xfrm>
              <a:custGeom>
                <a:avLst/>
                <a:gdLst/>
                <a:ahLst/>
                <a:cxnLst/>
                <a:rect l="l" t="t" r="r" b="b"/>
                <a:pathLst>
                  <a:path w="108746" h="123872">
                    <a:moveTo>
                      <a:pt x="70027" y="0"/>
                    </a:moveTo>
                    <a:cubicBezTo>
                      <a:pt x="72694" y="0"/>
                      <a:pt x="75838" y="119"/>
                      <a:pt x="79457" y="357"/>
                    </a:cubicBezTo>
                    <a:cubicBezTo>
                      <a:pt x="83077" y="595"/>
                      <a:pt x="86268" y="1047"/>
                      <a:pt x="89030" y="1714"/>
                    </a:cubicBezTo>
                    <a:cubicBezTo>
                      <a:pt x="94840" y="3429"/>
                      <a:pt x="99579" y="5310"/>
                      <a:pt x="103246" y="7358"/>
                    </a:cubicBezTo>
                    <a:cubicBezTo>
                      <a:pt x="106913" y="9406"/>
                      <a:pt x="108746" y="10430"/>
                      <a:pt x="108746" y="10430"/>
                    </a:cubicBezTo>
                    <a:lnTo>
                      <a:pt x="106175" y="16859"/>
                    </a:lnTo>
                    <a:cubicBezTo>
                      <a:pt x="104746" y="20097"/>
                      <a:pt x="102508" y="22336"/>
                      <a:pt x="99460" y="23574"/>
                    </a:cubicBezTo>
                    <a:cubicBezTo>
                      <a:pt x="96412" y="24812"/>
                      <a:pt x="93268" y="24812"/>
                      <a:pt x="90030" y="23574"/>
                    </a:cubicBezTo>
                    <a:cubicBezTo>
                      <a:pt x="87934" y="22717"/>
                      <a:pt x="85982" y="22050"/>
                      <a:pt x="84172" y="21574"/>
                    </a:cubicBezTo>
                    <a:cubicBezTo>
                      <a:pt x="80172" y="20431"/>
                      <a:pt x="75457" y="19859"/>
                      <a:pt x="70027" y="19859"/>
                    </a:cubicBezTo>
                    <a:cubicBezTo>
                      <a:pt x="64217" y="19859"/>
                      <a:pt x="58836" y="20859"/>
                      <a:pt x="53882" y="22860"/>
                    </a:cubicBezTo>
                    <a:cubicBezTo>
                      <a:pt x="48930" y="24860"/>
                      <a:pt x="44548" y="27717"/>
                      <a:pt x="40738" y="31432"/>
                    </a:cubicBezTo>
                    <a:cubicBezTo>
                      <a:pt x="36833" y="35052"/>
                      <a:pt x="33642" y="39481"/>
                      <a:pt x="31165" y="44720"/>
                    </a:cubicBezTo>
                    <a:cubicBezTo>
                      <a:pt x="28594" y="49863"/>
                      <a:pt x="26879" y="55530"/>
                      <a:pt x="26022" y="61722"/>
                    </a:cubicBezTo>
                    <a:cubicBezTo>
                      <a:pt x="25069" y="68580"/>
                      <a:pt x="25117" y="74628"/>
                      <a:pt x="26165" y="79867"/>
                    </a:cubicBezTo>
                    <a:cubicBezTo>
                      <a:pt x="27308" y="85106"/>
                      <a:pt x="29260" y="89487"/>
                      <a:pt x="32023" y="93011"/>
                    </a:cubicBezTo>
                    <a:cubicBezTo>
                      <a:pt x="34785" y="96536"/>
                      <a:pt x="38357" y="99155"/>
                      <a:pt x="42738" y="100869"/>
                    </a:cubicBezTo>
                    <a:cubicBezTo>
                      <a:pt x="47120" y="102679"/>
                      <a:pt x="52073" y="103584"/>
                      <a:pt x="57597" y="103584"/>
                    </a:cubicBezTo>
                    <a:cubicBezTo>
                      <a:pt x="60264" y="103584"/>
                      <a:pt x="62979" y="103298"/>
                      <a:pt x="65741" y="102727"/>
                    </a:cubicBezTo>
                    <a:cubicBezTo>
                      <a:pt x="68503" y="102060"/>
                      <a:pt x="71123" y="101108"/>
                      <a:pt x="73599" y="99869"/>
                    </a:cubicBezTo>
                    <a:lnTo>
                      <a:pt x="78457" y="72152"/>
                    </a:lnTo>
                    <a:lnTo>
                      <a:pt x="55740" y="72152"/>
                    </a:lnTo>
                    <a:lnTo>
                      <a:pt x="58026" y="61293"/>
                    </a:lnTo>
                    <a:cubicBezTo>
                      <a:pt x="58502" y="59102"/>
                      <a:pt x="59621" y="57293"/>
                      <a:pt x="61383" y="55864"/>
                    </a:cubicBezTo>
                    <a:cubicBezTo>
                      <a:pt x="63146" y="54435"/>
                      <a:pt x="65170" y="53721"/>
                      <a:pt x="67456" y="53721"/>
                    </a:cubicBezTo>
                    <a:lnTo>
                      <a:pt x="98745" y="53721"/>
                    </a:lnTo>
                    <a:cubicBezTo>
                      <a:pt x="99698" y="53721"/>
                      <a:pt x="100555" y="53864"/>
                      <a:pt x="101317" y="54149"/>
                    </a:cubicBezTo>
                    <a:cubicBezTo>
                      <a:pt x="102079" y="54530"/>
                      <a:pt x="102698" y="55054"/>
                      <a:pt x="103174" y="55721"/>
                    </a:cubicBezTo>
                    <a:cubicBezTo>
                      <a:pt x="103651" y="56388"/>
                      <a:pt x="103984" y="57197"/>
                      <a:pt x="104174" y="58150"/>
                    </a:cubicBezTo>
                    <a:cubicBezTo>
                      <a:pt x="104365" y="59102"/>
                      <a:pt x="104365" y="60198"/>
                      <a:pt x="104174" y="61436"/>
                    </a:cubicBezTo>
                    <a:lnTo>
                      <a:pt x="96031" y="114871"/>
                    </a:lnTo>
                    <a:cubicBezTo>
                      <a:pt x="96031" y="114871"/>
                      <a:pt x="95483" y="115085"/>
                      <a:pt x="94388" y="115514"/>
                    </a:cubicBezTo>
                    <a:cubicBezTo>
                      <a:pt x="93292" y="115943"/>
                      <a:pt x="91887" y="116467"/>
                      <a:pt x="90173" y="117086"/>
                    </a:cubicBezTo>
                    <a:cubicBezTo>
                      <a:pt x="88458" y="117705"/>
                      <a:pt x="86696" y="118348"/>
                      <a:pt x="84886" y="119015"/>
                    </a:cubicBezTo>
                    <a:cubicBezTo>
                      <a:pt x="83267" y="119586"/>
                      <a:pt x="81338" y="120158"/>
                      <a:pt x="79100" y="120729"/>
                    </a:cubicBezTo>
                    <a:cubicBezTo>
                      <a:pt x="76862" y="121301"/>
                      <a:pt x="74838" y="121729"/>
                      <a:pt x="73028" y="122015"/>
                    </a:cubicBezTo>
                    <a:cubicBezTo>
                      <a:pt x="69789" y="122682"/>
                      <a:pt x="66551" y="123158"/>
                      <a:pt x="63312" y="123444"/>
                    </a:cubicBezTo>
                    <a:cubicBezTo>
                      <a:pt x="59978" y="123729"/>
                      <a:pt x="56692" y="123872"/>
                      <a:pt x="53454" y="123872"/>
                    </a:cubicBezTo>
                    <a:cubicBezTo>
                      <a:pt x="43834" y="123872"/>
                      <a:pt x="35452" y="122491"/>
                      <a:pt x="28308" y="119729"/>
                    </a:cubicBezTo>
                    <a:cubicBezTo>
                      <a:pt x="21164" y="116967"/>
                      <a:pt x="15306" y="113014"/>
                      <a:pt x="10734" y="107870"/>
                    </a:cubicBezTo>
                    <a:cubicBezTo>
                      <a:pt x="6258" y="102632"/>
                      <a:pt x="3162" y="96250"/>
                      <a:pt x="1447" y="88725"/>
                    </a:cubicBezTo>
                    <a:cubicBezTo>
                      <a:pt x="-267" y="81200"/>
                      <a:pt x="-458" y="72675"/>
                      <a:pt x="876" y="63150"/>
                    </a:cubicBezTo>
                    <a:cubicBezTo>
                      <a:pt x="2209" y="53340"/>
                      <a:pt x="4924" y="44529"/>
                      <a:pt x="9020" y="36719"/>
                    </a:cubicBezTo>
                    <a:cubicBezTo>
                      <a:pt x="13020" y="28908"/>
                      <a:pt x="18164" y="22288"/>
                      <a:pt x="24450" y="16859"/>
                    </a:cubicBezTo>
                    <a:cubicBezTo>
                      <a:pt x="30070" y="11906"/>
                      <a:pt x="36499" y="8001"/>
                      <a:pt x="43738" y="5143"/>
                    </a:cubicBezTo>
                    <a:cubicBezTo>
                      <a:pt x="43929" y="5048"/>
                      <a:pt x="44072" y="5000"/>
                      <a:pt x="44167" y="5000"/>
                    </a:cubicBezTo>
                    <a:cubicBezTo>
                      <a:pt x="44738" y="4715"/>
                      <a:pt x="45310" y="4476"/>
                      <a:pt x="45882" y="4286"/>
                    </a:cubicBezTo>
                    <a:cubicBezTo>
                      <a:pt x="52549" y="1428"/>
                      <a:pt x="60598" y="0"/>
                      <a:pt x="700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36EBC2E-378F-5531-6F38-9AE0FA709B50}"/>
                  </a:ext>
                </a:extLst>
              </p:cNvPr>
              <p:cNvSpPr txBox="1"/>
              <p:nvPr/>
            </p:nvSpPr>
            <p:spPr>
              <a:xfrm>
                <a:off x="87686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6" y="26479"/>
                      <a:pt x="39004" y="35147"/>
                    </a:cubicBezTo>
                    <a:cubicBezTo>
                      <a:pt x="30622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0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4329454" y="1763070"/>
            <a:ext cx="3507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谢谢观看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3712234" y="2942839"/>
            <a:ext cx="476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</a:rPr>
              <a:t>半年工作计划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工作汇报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项目汇报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个人总结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8A9B46-ACB0-4E9C-4E2B-39DFBB1D8B7B}"/>
              </a:ext>
            </a:extLst>
          </p:cNvPr>
          <p:cNvSpPr txBox="1"/>
          <p:nvPr/>
        </p:nvSpPr>
        <p:spPr>
          <a:xfrm>
            <a:off x="3631383" y="3426769"/>
            <a:ext cx="4929234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3926374" y="4443993"/>
            <a:ext cx="4882006" cy="342544"/>
            <a:chOff x="4289813" y="5868701"/>
            <a:chExt cx="2635462" cy="34254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51PPT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模板网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5589561" y="5872691"/>
              <a:ext cx="1335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2023.09.08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6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09;"/>
</p:tagLst>
</file>

<file path=ppt/theme/theme1.xml><?xml version="1.0" encoding="utf-8"?>
<a:theme xmlns:a="http://schemas.openxmlformats.org/drawingml/2006/main" name="©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bakadn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BFAA"/>
        </a:solidFill>
        <a:ln>
          <a:noFill/>
        </a:ln>
      </a:spPr>
      <a:bodyPr rtlCol="0" anchor="ctr"/>
      <a:lstStyle>
        <a:defPPr algn="ctr" defTabSz="1375410">
          <a:defRPr sz="2665" dirty="0">
            <a:solidFill>
              <a:srgbClr val="FFFFFF"/>
            </a:solidFill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  <a:fontScheme name="微软雅黑 Arial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5694</Words>
  <Application>Microsoft Office PowerPoint</Application>
  <PresentationFormat>宽屏</PresentationFormat>
  <Paragraphs>655</Paragraphs>
  <Slides>100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100</vt:i4>
      </vt:variant>
    </vt:vector>
  </HeadingPairs>
  <TitlesOfParts>
    <vt:vector size="116" baseType="lpstr">
      <vt:lpstr>HarmonyOS Sans SC Light</vt:lpstr>
      <vt:lpstr>MiSans Heavy</vt:lpstr>
      <vt:lpstr>阿里巴巴普惠体</vt:lpstr>
      <vt:lpstr>阿里巴巴普惠体 2.0 55 Regular</vt:lpstr>
      <vt:lpstr>阿里巴巴普惠体 2.0 65 Medium</vt:lpstr>
      <vt:lpstr>等线</vt:lpstr>
      <vt:lpstr>黑体</vt:lpstr>
      <vt:lpstr>站酷文艺体</vt:lpstr>
      <vt:lpstr>Arial</vt:lpstr>
      <vt:lpstr>Calibri</vt:lpstr>
      <vt:lpstr>Segoe UI</vt:lpstr>
      <vt:lpstr>Wingdings</vt:lpstr>
      <vt:lpstr>©51PPT模板网</vt:lpstr>
      <vt:lpstr>1_课程标题页</vt:lpstr>
      <vt:lpstr>2_目录设计方案</vt:lpstr>
      <vt:lpstr>4_正文设计方案</vt:lpstr>
      <vt:lpstr>PowerPoint 演示文稿</vt:lpstr>
      <vt:lpstr>PowerPoint 演示文稿</vt:lpstr>
      <vt:lpstr>小程序简介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小程序代码的构成 - 项目结构</vt:lpstr>
      <vt:lpstr>小程序代码的构成 - 项目结构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WXML 模板</vt:lpstr>
      <vt:lpstr>小程序代码的构成 - WXML 模板</vt:lpstr>
      <vt:lpstr>小程序代码的构成 - WXSS 样式</vt:lpstr>
      <vt:lpstr>小程序代码的构成 - WXSS 样式</vt:lpstr>
      <vt:lpstr>PowerPoint 演示文稿</vt:lpstr>
      <vt:lpstr>小程序代码的构成 - JS 逻辑交互</vt:lpstr>
      <vt:lpstr>小程序代码的构成 - JS 逻辑交互</vt:lpstr>
      <vt:lpstr>小程序的宿主环境 - 宿主环境简介</vt:lpstr>
      <vt:lpstr>小程序的宿主环境 - 宿主环境简介</vt:lpstr>
      <vt:lpstr>小程序的宿主环境 - 宿主环境简介</vt:lpstr>
      <vt:lpstr>小程序的宿主环境 - 通信模型</vt:lpstr>
      <vt:lpstr>小程序的宿主环境 - 通信模型</vt:lpstr>
      <vt:lpstr>小程序的宿主环境 - 运行机制</vt:lpstr>
      <vt:lpstr>小程序的宿主环境 - 运行机制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PowerPoint 演示文稿</vt:lpstr>
      <vt:lpstr>PowerPoint 演示文稿</vt:lpstr>
      <vt:lpstr>PowerPoint 演示文稿</vt:lpstr>
      <vt:lpstr>第一个小程序 - 注册小程序开发帐号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清新淡雅莫兰迪色工作计划ppt模板</dc:title>
  <dc:creator>©51PPT模板网</dc:creator>
  <cp:keywords>www.51pptmoban.com（原创模板）</cp:keywords>
  <dc:description>51PPT模板网，幻灯片演示模板及素材免费下载！_x000d_
51PPT模板网 唯一访问网址：www.51pptmoban.com</dc:description>
  <cp:lastModifiedBy>王 越洋</cp:lastModifiedBy>
  <cp:revision>105</cp:revision>
  <dcterms:created xsi:type="dcterms:W3CDTF">2023-07-02T01:38:29Z</dcterms:created>
  <dcterms:modified xsi:type="dcterms:W3CDTF">2023-11-20T08:28:09Z</dcterms:modified>
</cp:coreProperties>
</file>